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40"/>
  </p:notesMasterIdLst>
  <p:sldIdLst>
    <p:sldId id="256" r:id="rId2"/>
    <p:sldId id="257" r:id="rId3"/>
    <p:sldId id="279" r:id="rId4"/>
    <p:sldId id="280" r:id="rId5"/>
    <p:sldId id="291" r:id="rId6"/>
    <p:sldId id="283" r:id="rId7"/>
    <p:sldId id="287" r:id="rId8"/>
    <p:sldId id="292" r:id="rId9"/>
    <p:sldId id="281" r:id="rId10"/>
    <p:sldId id="282" r:id="rId11"/>
    <p:sldId id="293" r:id="rId12"/>
    <p:sldId id="296" r:id="rId13"/>
    <p:sldId id="285" r:id="rId14"/>
    <p:sldId id="284" r:id="rId15"/>
    <p:sldId id="290" r:id="rId16"/>
    <p:sldId id="294" r:id="rId17"/>
    <p:sldId id="295" r:id="rId18"/>
    <p:sldId id="258" r:id="rId19"/>
    <p:sldId id="259" r:id="rId20"/>
    <p:sldId id="278" r:id="rId21"/>
    <p:sldId id="266" r:id="rId22"/>
    <p:sldId id="260" r:id="rId23"/>
    <p:sldId id="263" r:id="rId24"/>
    <p:sldId id="264" r:id="rId25"/>
    <p:sldId id="265" r:id="rId26"/>
    <p:sldId id="262" r:id="rId27"/>
    <p:sldId id="261" r:id="rId28"/>
    <p:sldId id="271" r:id="rId29"/>
    <p:sldId id="273" r:id="rId30"/>
    <p:sldId id="274" r:id="rId31"/>
    <p:sldId id="277" r:id="rId32"/>
    <p:sldId id="275" r:id="rId33"/>
    <p:sldId id="298" r:id="rId34"/>
    <p:sldId id="276" r:id="rId35"/>
    <p:sldId id="268" r:id="rId36"/>
    <p:sldId id="269" r:id="rId37"/>
    <p:sldId id="270" r:id="rId38"/>
    <p:sldId id="29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B2B4D0-B016-B5BD-09F8-3EEFD227DAF5}" name="sepulmexicolima@gmail.com" initials="se" userId="S::urn:spo:guest#sepulmexicolima@gmail.com::"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9DB9FD-87DB-EE41-B95E-7C89FF6A9FE5}" v="992" dt="2025-09-11T13:56:05.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34"/>
    <p:restoredTop sz="73837"/>
  </p:normalViewPr>
  <p:slideViewPr>
    <p:cSldViewPr snapToGrid="0">
      <p:cViewPr varScale="1">
        <p:scale>
          <a:sx n="98" d="100"/>
          <a:sy n="98"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ulmexicolima@gmail.com" userId="S::urn:spo:guest#sepulmexicolima@gmail.com::" providerId="AD" clId="Web-{146E0894-85D3-2AB4-C898-CB1C6FD73D1E}"/>
    <pc:docChg chg="mod addSld modSld modMainMaster">
      <pc:chgData name="sepulmexicolima@gmail.com" userId="S::urn:spo:guest#sepulmexicolima@gmail.com::" providerId="AD" clId="Web-{146E0894-85D3-2AB4-C898-CB1C6FD73D1E}" dt="2025-09-02T13:15:37.422" v="94"/>
      <pc:docMkLst>
        <pc:docMk/>
      </pc:docMkLst>
      <pc:sldChg chg="addSp delSp modSp">
        <pc:chgData name="sepulmexicolima@gmail.com" userId="S::urn:spo:guest#sepulmexicolima@gmail.com::" providerId="AD" clId="Web-{146E0894-85D3-2AB4-C898-CB1C6FD73D1E}" dt="2025-09-02T11:58:03.765" v="27" actId="20577"/>
        <pc:sldMkLst>
          <pc:docMk/>
          <pc:sldMk cId="2117422002" sldId="256"/>
        </pc:sldMkLst>
        <pc:spChg chg="mod">
          <ac:chgData name="sepulmexicolima@gmail.com" userId="S::urn:spo:guest#sepulmexicolima@gmail.com::" providerId="AD" clId="Web-{146E0894-85D3-2AB4-C898-CB1C6FD73D1E}" dt="2025-09-02T11:58:03.765" v="27" actId="20577"/>
          <ac:spMkLst>
            <pc:docMk/>
            <pc:sldMk cId="2117422002" sldId="256"/>
            <ac:spMk id="5" creationId="{D664C55C-DAA2-B8D0-A236-6AAD8EE866CB}"/>
          </ac:spMkLst>
        </pc:spChg>
      </pc:sldChg>
      <pc:sldChg chg="addSp modSp">
        <pc:chgData name="sepulmexicolima@gmail.com" userId="S::urn:spo:guest#sepulmexicolima@gmail.com::" providerId="AD" clId="Web-{146E0894-85D3-2AB4-C898-CB1C6FD73D1E}" dt="2025-09-02T11:47:22.062" v="9"/>
        <pc:sldMkLst>
          <pc:docMk/>
          <pc:sldMk cId="4058087798" sldId="257"/>
        </pc:sldMkLst>
        <pc:spChg chg="add mod">
          <ac:chgData name="sepulmexicolima@gmail.com" userId="S::urn:spo:guest#sepulmexicolima@gmail.com::" providerId="AD" clId="Web-{146E0894-85D3-2AB4-C898-CB1C6FD73D1E}" dt="2025-09-02T11:47:22.062" v="9"/>
          <ac:spMkLst>
            <pc:docMk/>
            <pc:sldMk cId="4058087798" sldId="257"/>
            <ac:spMk id="2" creationId="{FCB998C2-C34A-3CB7-99FC-2B88D4C0B4A1}"/>
          </ac:spMkLst>
        </pc:spChg>
      </pc:sldChg>
      <pc:sldChg chg="addSp modSp">
        <pc:chgData name="sepulmexicolima@gmail.com" userId="S::urn:spo:guest#sepulmexicolima@gmail.com::" providerId="AD" clId="Web-{146E0894-85D3-2AB4-C898-CB1C6FD73D1E}" dt="2025-09-02T11:59:37.116" v="60" actId="20577"/>
        <pc:sldMkLst>
          <pc:docMk/>
          <pc:sldMk cId="1696916190" sldId="258"/>
        </pc:sldMkLst>
        <pc:spChg chg="add mod">
          <ac:chgData name="sepulmexicolima@gmail.com" userId="S::urn:spo:guest#sepulmexicolima@gmail.com::" providerId="AD" clId="Web-{146E0894-85D3-2AB4-C898-CB1C6FD73D1E}" dt="2025-09-02T11:47:22.062" v="9"/>
          <ac:spMkLst>
            <pc:docMk/>
            <pc:sldMk cId="1696916190" sldId="258"/>
            <ac:spMk id="2" creationId="{AC01CB8E-9C19-3FE3-2B93-42B06CDB8910}"/>
          </ac:spMkLst>
        </pc:spChg>
        <pc:spChg chg="mod">
          <ac:chgData name="sepulmexicolima@gmail.com" userId="S::urn:spo:guest#sepulmexicolima@gmail.com::" providerId="AD" clId="Web-{146E0894-85D3-2AB4-C898-CB1C6FD73D1E}" dt="2025-09-02T11:59:37.116" v="60" actId="20577"/>
          <ac:spMkLst>
            <pc:docMk/>
            <pc:sldMk cId="1696916190" sldId="258"/>
            <ac:spMk id="86" creationId="{5DBC4544-6D67-8C4E-2605-8043FC508B0E}"/>
          </ac:spMkLst>
        </pc:spChg>
      </pc:sldChg>
      <pc:sldChg chg="addSp modSp">
        <pc:chgData name="sepulmexicolima@gmail.com" userId="S::urn:spo:guest#sepulmexicolima@gmail.com::" providerId="AD" clId="Web-{146E0894-85D3-2AB4-C898-CB1C6FD73D1E}" dt="2025-09-02T12:00:34.729" v="67" actId="20577"/>
        <pc:sldMkLst>
          <pc:docMk/>
          <pc:sldMk cId="2540776868" sldId="259"/>
        </pc:sldMkLst>
        <pc:spChg chg="add mod">
          <ac:chgData name="sepulmexicolima@gmail.com" userId="S::urn:spo:guest#sepulmexicolima@gmail.com::" providerId="AD" clId="Web-{146E0894-85D3-2AB4-C898-CB1C6FD73D1E}" dt="2025-09-02T11:47:14.843" v="8"/>
          <ac:spMkLst>
            <pc:docMk/>
            <pc:sldMk cId="2540776868" sldId="259"/>
            <ac:spMk id="2" creationId="{1FAC5EB4-B034-3294-34BA-85571A8BD3F1}"/>
          </ac:spMkLst>
        </pc:spChg>
        <pc:spChg chg="mod">
          <ac:chgData name="sepulmexicolima@gmail.com" userId="S::urn:spo:guest#sepulmexicolima@gmail.com::" providerId="AD" clId="Web-{146E0894-85D3-2AB4-C898-CB1C6FD73D1E}" dt="2025-09-02T12:00:17.900" v="62" actId="20577"/>
          <ac:spMkLst>
            <pc:docMk/>
            <pc:sldMk cId="2540776868" sldId="259"/>
            <ac:spMk id="9" creationId="{3E22B627-D872-2C0E-42F6-D6D08CFCF662}"/>
          </ac:spMkLst>
        </pc:spChg>
        <pc:spChg chg="mod">
          <ac:chgData name="sepulmexicolima@gmail.com" userId="S::urn:spo:guest#sepulmexicolima@gmail.com::" providerId="AD" clId="Web-{146E0894-85D3-2AB4-C898-CB1C6FD73D1E}" dt="2025-09-02T12:00:34.729" v="67" actId="20577"/>
          <ac:spMkLst>
            <pc:docMk/>
            <pc:sldMk cId="2540776868" sldId="259"/>
            <ac:spMk id="24" creationId="{5E1C4F04-FB8E-2250-F77F-2BE88A34B256}"/>
          </ac:spMkLst>
        </pc:spChg>
      </pc:sldChg>
      <pc:sldChg chg="addSp modSp">
        <pc:chgData name="sepulmexicolima@gmail.com" userId="S::urn:spo:guest#sepulmexicolima@gmail.com::" providerId="AD" clId="Web-{146E0894-85D3-2AB4-C898-CB1C6FD73D1E}" dt="2025-09-02T11:47:22.062" v="9"/>
        <pc:sldMkLst>
          <pc:docMk/>
          <pc:sldMk cId="1107268624" sldId="260"/>
        </pc:sldMkLst>
        <pc:spChg chg="add mod">
          <ac:chgData name="sepulmexicolima@gmail.com" userId="S::urn:spo:guest#sepulmexicolima@gmail.com::" providerId="AD" clId="Web-{146E0894-85D3-2AB4-C898-CB1C6FD73D1E}" dt="2025-09-02T11:47:22.062" v="9"/>
          <ac:spMkLst>
            <pc:docMk/>
            <pc:sldMk cId="1107268624" sldId="260"/>
            <ac:spMk id="3" creationId="{30ACFFD7-D205-C407-148A-F660338AB93A}"/>
          </ac:spMkLst>
        </pc:spChg>
      </pc:sldChg>
      <pc:sldChg chg="addSp modSp">
        <pc:chgData name="sepulmexicolima@gmail.com" userId="S::urn:spo:guest#sepulmexicolima@gmail.com::" providerId="AD" clId="Web-{146E0894-85D3-2AB4-C898-CB1C6FD73D1E}" dt="2025-09-02T11:47:22.062" v="9"/>
        <pc:sldMkLst>
          <pc:docMk/>
          <pc:sldMk cId="1009701697" sldId="261"/>
        </pc:sldMkLst>
        <pc:spChg chg="add mod">
          <ac:chgData name="sepulmexicolima@gmail.com" userId="S::urn:spo:guest#sepulmexicolima@gmail.com::" providerId="AD" clId="Web-{146E0894-85D3-2AB4-C898-CB1C6FD73D1E}" dt="2025-09-02T11:47:22.062" v="9"/>
          <ac:spMkLst>
            <pc:docMk/>
            <pc:sldMk cId="1009701697" sldId="261"/>
            <ac:spMk id="3" creationId="{2D5A362E-920B-2C6B-94D3-EE747346958B}"/>
          </ac:spMkLst>
        </pc:spChg>
      </pc:sldChg>
      <pc:sldChg chg="addSp modSp">
        <pc:chgData name="sepulmexicolima@gmail.com" userId="S::urn:spo:guest#sepulmexicolima@gmail.com::" providerId="AD" clId="Web-{146E0894-85D3-2AB4-C898-CB1C6FD73D1E}" dt="2025-09-02T11:47:22.062" v="9"/>
        <pc:sldMkLst>
          <pc:docMk/>
          <pc:sldMk cId="1646645314" sldId="262"/>
        </pc:sldMkLst>
        <pc:spChg chg="add mod">
          <ac:chgData name="sepulmexicolima@gmail.com" userId="S::urn:spo:guest#sepulmexicolima@gmail.com::" providerId="AD" clId="Web-{146E0894-85D3-2AB4-C898-CB1C6FD73D1E}" dt="2025-09-02T11:47:22.062" v="9"/>
          <ac:spMkLst>
            <pc:docMk/>
            <pc:sldMk cId="1646645314" sldId="262"/>
            <ac:spMk id="6" creationId="{72DDB533-89FA-68B4-06B6-3BE45CC9245F}"/>
          </ac:spMkLst>
        </pc:spChg>
      </pc:sldChg>
      <pc:sldChg chg="addSp modSp">
        <pc:chgData name="sepulmexicolima@gmail.com" userId="S::urn:spo:guest#sepulmexicolima@gmail.com::" providerId="AD" clId="Web-{146E0894-85D3-2AB4-C898-CB1C6FD73D1E}" dt="2025-09-02T12:02:05.814" v="69" actId="20577"/>
        <pc:sldMkLst>
          <pc:docMk/>
          <pc:sldMk cId="0" sldId="263"/>
        </pc:sldMkLst>
        <pc:spChg chg="mod">
          <ac:chgData name="sepulmexicolima@gmail.com" userId="S::urn:spo:guest#sepulmexicolima@gmail.com::" providerId="AD" clId="Web-{146E0894-85D3-2AB4-C898-CB1C6FD73D1E}" dt="2025-09-02T12:02:05.814" v="69" actId="20577"/>
          <ac:spMkLst>
            <pc:docMk/>
            <pc:sldMk cId="0" sldId="263"/>
            <ac:spMk id="3" creationId="{48E9CC91-FE28-372F-8AD1-9555F49BCEAA}"/>
          </ac:spMkLst>
        </pc:spChg>
        <pc:spChg chg="add mod">
          <ac:chgData name="sepulmexicolima@gmail.com" userId="S::urn:spo:guest#sepulmexicolima@gmail.com::" providerId="AD" clId="Web-{146E0894-85D3-2AB4-C898-CB1C6FD73D1E}" dt="2025-09-02T11:45:22.101" v="0"/>
          <ac:spMkLst>
            <pc:docMk/>
            <pc:sldMk cId="0" sldId="263"/>
            <ac:spMk id="4" creationId="{6BF7004A-4AF4-6A6C-3A7E-0E889F46E025}"/>
          </ac:spMkLst>
        </pc:spChg>
      </pc:sldChg>
      <pc:sldChg chg="addSp modSp">
        <pc:chgData name="sepulmexicolima@gmail.com" userId="S::urn:spo:guest#sepulmexicolima@gmail.com::" providerId="AD" clId="Web-{146E0894-85D3-2AB4-C898-CB1C6FD73D1E}" dt="2025-09-02T12:03:57.510" v="87" actId="20577"/>
        <pc:sldMkLst>
          <pc:docMk/>
          <pc:sldMk cId="0" sldId="264"/>
        </pc:sldMkLst>
        <pc:spChg chg="add mod">
          <ac:chgData name="sepulmexicolima@gmail.com" userId="S::urn:spo:guest#sepulmexicolima@gmail.com::" providerId="AD" clId="Web-{146E0894-85D3-2AB4-C898-CB1C6FD73D1E}" dt="2025-09-02T11:45:32.851" v="2"/>
          <ac:spMkLst>
            <pc:docMk/>
            <pc:sldMk cId="0" sldId="264"/>
            <ac:spMk id="3" creationId="{BC20135A-E3A2-0D3D-92D8-47DF9ABF0DC3}"/>
          </ac:spMkLst>
        </pc:spChg>
        <pc:spChg chg="mod">
          <ac:chgData name="sepulmexicolima@gmail.com" userId="S::urn:spo:guest#sepulmexicolima@gmail.com::" providerId="AD" clId="Web-{146E0894-85D3-2AB4-C898-CB1C6FD73D1E}" dt="2025-09-02T12:03:57.510" v="87" actId="20577"/>
          <ac:spMkLst>
            <pc:docMk/>
            <pc:sldMk cId="0" sldId="264"/>
            <ac:spMk id="16387" creationId="{F7D4A21C-C178-93C0-5D41-B70EFBB3E8DC}"/>
          </ac:spMkLst>
        </pc:spChg>
      </pc:sldChg>
      <pc:sldChg chg="addSp modSp">
        <pc:chgData name="sepulmexicolima@gmail.com" userId="S::urn:spo:guest#sepulmexicolima@gmail.com::" providerId="AD" clId="Web-{146E0894-85D3-2AB4-C898-CB1C6FD73D1E}" dt="2025-09-02T11:45:32.851" v="2"/>
        <pc:sldMkLst>
          <pc:docMk/>
          <pc:sldMk cId="0" sldId="265"/>
        </pc:sldMkLst>
        <pc:spChg chg="add mod">
          <ac:chgData name="sepulmexicolima@gmail.com" userId="S::urn:spo:guest#sepulmexicolima@gmail.com::" providerId="AD" clId="Web-{146E0894-85D3-2AB4-C898-CB1C6FD73D1E}" dt="2025-09-02T11:45:32.851" v="2"/>
          <ac:spMkLst>
            <pc:docMk/>
            <pc:sldMk cId="0" sldId="265"/>
            <ac:spMk id="3" creationId="{5CD29748-DAE5-D087-FC05-1749CD6A094E}"/>
          </ac:spMkLst>
        </pc:spChg>
      </pc:sldChg>
      <pc:sldChg chg="addSp modSp">
        <pc:chgData name="sepulmexicolima@gmail.com" userId="S::urn:spo:guest#sepulmexicolima@gmail.com::" providerId="AD" clId="Web-{146E0894-85D3-2AB4-C898-CB1C6FD73D1E}" dt="2025-09-02T11:47:22.062" v="9"/>
        <pc:sldMkLst>
          <pc:docMk/>
          <pc:sldMk cId="1450739276" sldId="266"/>
        </pc:sldMkLst>
        <pc:spChg chg="add mod">
          <ac:chgData name="sepulmexicolima@gmail.com" userId="S::urn:spo:guest#sepulmexicolima@gmail.com::" providerId="AD" clId="Web-{146E0894-85D3-2AB4-C898-CB1C6FD73D1E}" dt="2025-09-02T11:47:22.062" v="9"/>
          <ac:spMkLst>
            <pc:docMk/>
            <pc:sldMk cId="1450739276" sldId="266"/>
            <ac:spMk id="3" creationId="{8ADB7FC5-C504-2825-2531-27946D43C6B1}"/>
          </ac:spMkLst>
        </pc:spChg>
      </pc:sldChg>
      <pc:sldChg chg="addSp modSp">
        <pc:chgData name="sepulmexicolima@gmail.com" userId="S::urn:spo:guest#sepulmexicolima@gmail.com::" providerId="AD" clId="Web-{146E0894-85D3-2AB4-C898-CB1C6FD73D1E}" dt="2025-09-02T11:47:22.062" v="9"/>
        <pc:sldMkLst>
          <pc:docMk/>
          <pc:sldMk cId="2318813455" sldId="268"/>
        </pc:sldMkLst>
        <pc:spChg chg="add mod">
          <ac:chgData name="sepulmexicolima@gmail.com" userId="S::urn:spo:guest#sepulmexicolima@gmail.com::" providerId="AD" clId="Web-{146E0894-85D3-2AB4-C898-CB1C6FD73D1E}" dt="2025-09-02T11:47:22.062" v="9"/>
          <ac:spMkLst>
            <pc:docMk/>
            <pc:sldMk cId="2318813455" sldId="268"/>
            <ac:spMk id="3" creationId="{338FBAFD-53A4-F6A3-81A5-8634FE6D719F}"/>
          </ac:spMkLst>
        </pc:spChg>
      </pc:sldChg>
      <pc:sldChg chg="addSp modSp">
        <pc:chgData name="sepulmexicolima@gmail.com" userId="S::urn:spo:guest#sepulmexicolima@gmail.com::" providerId="AD" clId="Web-{146E0894-85D3-2AB4-C898-CB1C6FD73D1E}" dt="2025-09-02T11:47:22.062" v="9"/>
        <pc:sldMkLst>
          <pc:docMk/>
          <pc:sldMk cId="1010088809" sldId="269"/>
        </pc:sldMkLst>
        <pc:spChg chg="add mod">
          <ac:chgData name="sepulmexicolima@gmail.com" userId="S::urn:spo:guest#sepulmexicolima@gmail.com::" providerId="AD" clId="Web-{146E0894-85D3-2AB4-C898-CB1C6FD73D1E}" dt="2025-09-02T11:47:22.062" v="9"/>
          <ac:spMkLst>
            <pc:docMk/>
            <pc:sldMk cId="1010088809" sldId="269"/>
            <ac:spMk id="4" creationId="{D0BDC1D8-1E4F-EA36-DC08-41480F9CCD72}"/>
          </ac:spMkLst>
        </pc:spChg>
      </pc:sldChg>
      <pc:sldChg chg="addSp modSp">
        <pc:chgData name="sepulmexicolima@gmail.com" userId="S::urn:spo:guest#sepulmexicolima@gmail.com::" providerId="AD" clId="Web-{146E0894-85D3-2AB4-C898-CB1C6FD73D1E}" dt="2025-09-02T11:47:22.062" v="9"/>
        <pc:sldMkLst>
          <pc:docMk/>
          <pc:sldMk cId="767056929" sldId="270"/>
        </pc:sldMkLst>
        <pc:spChg chg="add mod">
          <ac:chgData name="sepulmexicolima@gmail.com" userId="S::urn:spo:guest#sepulmexicolima@gmail.com::" providerId="AD" clId="Web-{146E0894-85D3-2AB4-C898-CB1C6FD73D1E}" dt="2025-09-02T11:47:22.062" v="9"/>
          <ac:spMkLst>
            <pc:docMk/>
            <pc:sldMk cId="767056929" sldId="270"/>
            <ac:spMk id="3" creationId="{EBAADC18-9707-1E47-31A7-E9101B233801}"/>
          </ac:spMkLst>
        </pc:spChg>
      </pc:sldChg>
      <pc:sldChg chg="addSp modSp">
        <pc:chgData name="sepulmexicolima@gmail.com" userId="S::urn:spo:guest#sepulmexicolima@gmail.com::" providerId="AD" clId="Web-{146E0894-85D3-2AB4-C898-CB1C6FD73D1E}" dt="2025-09-02T11:47:22.062" v="9"/>
        <pc:sldMkLst>
          <pc:docMk/>
          <pc:sldMk cId="1535532285" sldId="271"/>
        </pc:sldMkLst>
        <pc:spChg chg="add mod">
          <ac:chgData name="sepulmexicolima@gmail.com" userId="S::urn:spo:guest#sepulmexicolima@gmail.com::" providerId="AD" clId="Web-{146E0894-85D3-2AB4-C898-CB1C6FD73D1E}" dt="2025-09-02T11:47:22.062" v="9"/>
          <ac:spMkLst>
            <pc:docMk/>
            <pc:sldMk cId="1535532285" sldId="271"/>
            <ac:spMk id="3" creationId="{80E1AAFF-FC38-0A85-EC32-A9E6A55017E5}"/>
          </ac:spMkLst>
        </pc:spChg>
      </pc:sldChg>
      <pc:sldChg chg="addSp modSp">
        <pc:chgData name="sepulmexicolima@gmail.com" userId="S::urn:spo:guest#sepulmexicolima@gmail.com::" providerId="AD" clId="Web-{146E0894-85D3-2AB4-C898-CB1C6FD73D1E}" dt="2025-09-02T11:47:22.062" v="9"/>
        <pc:sldMkLst>
          <pc:docMk/>
          <pc:sldMk cId="2622750874" sldId="273"/>
        </pc:sldMkLst>
        <pc:spChg chg="add mod">
          <ac:chgData name="sepulmexicolima@gmail.com" userId="S::urn:spo:guest#sepulmexicolima@gmail.com::" providerId="AD" clId="Web-{146E0894-85D3-2AB4-C898-CB1C6FD73D1E}" dt="2025-09-02T11:47:22.062" v="9"/>
          <ac:spMkLst>
            <pc:docMk/>
            <pc:sldMk cId="2622750874" sldId="273"/>
            <ac:spMk id="3" creationId="{CD5DC242-154B-0440-88DD-5AB5D9417B9C}"/>
          </ac:spMkLst>
        </pc:spChg>
      </pc:sldChg>
      <pc:sldChg chg="addSp modSp">
        <pc:chgData name="sepulmexicolima@gmail.com" userId="S::urn:spo:guest#sepulmexicolima@gmail.com::" providerId="AD" clId="Web-{146E0894-85D3-2AB4-C898-CB1C6FD73D1E}" dt="2025-09-02T11:47:22.062" v="9"/>
        <pc:sldMkLst>
          <pc:docMk/>
          <pc:sldMk cId="4176046710" sldId="274"/>
        </pc:sldMkLst>
        <pc:spChg chg="add mod">
          <ac:chgData name="sepulmexicolima@gmail.com" userId="S::urn:spo:guest#sepulmexicolima@gmail.com::" providerId="AD" clId="Web-{146E0894-85D3-2AB4-C898-CB1C6FD73D1E}" dt="2025-09-02T11:47:22.062" v="9"/>
          <ac:spMkLst>
            <pc:docMk/>
            <pc:sldMk cId="4176046710" sldId="274"/>
            <ac:spMk id="3" creationId="{220DA33B-9089-A832-4DB1-46F45076A031}"/>
          </ac:spMkLst>
        </pc:spChg>
      </pc:sldChg>
      <pc:sldChg chg="addSp modSp">
        <pc:chgData name="sepulmexicolima@gmail.com" userId="S::urn:spo:guest#sepulmexicolima@gmail.com::" providerId="AD" clId="Web-{146E0894-85D3-2AB4-C898-CB1C6FD73D1E}" dt="2025-09-02T12:06:21.895" v="91" actId="20577"/>
        <pc:sldMkLst>
          <pc:docMk/>
          <pc:sldMk cId="26795457" sldId="275"/>
        </pc:sldMkLst>
        <pc:spChg chg="add mod">
          <ac:chgData name="sepulmexicolima@gmail.com" userId="S::urn:spo:guest#sepulmexicolima@gmail.com::" providerId="AD" clId="Web-{146E0894-85D3-2AB4-C898-CB1C6FD73D1E}" dt="2025-09-02T11:47:22.062" v="9"/>
          <ac:spMkLst>
            <pc:docMk/>
            <pc:sldMk cId="26795457" sldId="275"/>
            <ac:spMk id="3" creationId="{8426229B-6CAD-C056-578F-1710A435E5A1}"/>
          </ac:spMkLst>
        </pc:spChg>
        <pc:spChg chg="mod">
          <ac:chgData name="sepulmexicolima@gmail.com" userId="S::urn:spo:guest#sepulmexicolima@gmail.com::" providerId="AD" clId="Web-{146E0894-85D3-2AB4-C898-CB1C6FD73D1E}" dt="2025-09-02T12:06:21.895" v="91" actId="20577"/>
          <ac:spMkLst>
            <pc:docMk/>
            <pc:sldMk cId="26795457" sldId="275"/>
            <ac:spMk id="7" creationId="{9EE0E91F-E849-DB10-81FC-0DC4FEB5528C}"/>
          </ac:spMkLst>
        </pc:spChg>
      </pc:sldChg>
      <pc:sldChg chg="addSp modSp">
        <pc:chgData name="sepulmexicolima@gmail.com" userId="S::urn:spo:guest#sepulmexicolima@gmail.com::" providerId="AD" clId="Web-{146E0894-85D3-2AB4-C898-CB1C6FD73D1E}" dt="2025-09-02T12:06:48.678" v="93" actId="20577"/>
        <pc:sldMkLst>
          <pc:docMk/>
          <pc:sldMk cId="1461089094" sldId="276"/>
        </pc:sldMkLst>
        <pc:spChg chg="add mod">
          <ac:chgData name="sepulmexicolima@gmail.com" userId="S::urn:spo:guest#sepulmexicolima@gmail.com::" providerId="AD" clId="Web-{146E0894-85D3-2AB4-C898-CB1C6FD73D1E}" dt="2025-09-02T11:47:22.062" v="9"/>
          <ac:spMkLst>
            <pc:docMk/>
            <pc:sldMk cId="1461089094" sldId="276"/>
            <ac:spMk id="3" creationId="{B38F0479-1436-891B-5B7B-2959017CE1AD}"/>
          </ac:spMkLst>
        </pc:spChg>
        <pc:spChg chg="mod">
          <ac:chgData name="sepulmexicolima@gmail.com" userId="S::urn:spo:guest#sepulmexicolima@gmail.com::" providerId="AD" clId="Web-{146E0894-85D3-2AB4-C898-CB1C6FD73D1E}" dt="2025-09-02T12:06:48.678" v="93" actId="20577"/>
          <ac:spMkLst>
            <pc:docMk/>
            <pc:sldMk cId="1461089094" sldId="276"/>
            <ac:spMk id="5" creationId="{40D42478-0833-8264-D5F2-195D55660861}"/>
          </ac:spMkLst>
        </pc:spChg>
      </pc:sldChg>
      <pc:sldChg chg="addSp modSp">
        <pc:chgData name="sepulmexicolima@gmail.com" userId="S::urn:spo:guest#sepulmexicolima@gmail.com::" providerId="AD" clId="Web-{146E0894-85D3-2AB4-C898-CB1C6FD73D1E}" dt="2025-09-02T11:47:22.062" v="9"/>
        <pc:sldMkLst>
          <pc:docMk/>
          <pc:sldMk cId="540731549" sldId="277"/>
        </pc:sldMkLst>
        <pc:spChg chg="add mod">
          <ac:chgData name="sepulmexicolima@gmail.com" userId="S::urn:spo:guest#sepulmexicolima@gmail.com::" providerId="AD" clId="Web-{146E0894-85D3-2AB4-C898-CB1C6FD73D1E}" dt="2025-09-02T11:47:22.062" v="9"/>
          <ac:spMkLst>
            <pc:docMk/>
            <pc:sldMk cId="540731549" sldId="277"/>
            <ac:spMk id="3" creationId="{976A2180-BB31-21B0-A308-D326CD147BEE}"/>
          </ac:spMkLst>
        </pc:spChg>
      </pc:sldChg>
      <pc:sldChg chg="addSp modSp">
        <pc:chgData name="sepulmexicolima@gmail.com" userId="S::urn:spo:guest#sepulmexicolima@gmail.com::" providerId="AD" clId="Web-{146E0894-85D3-2AB4-C898-CB1C6FD73D1E}" dt="2025-09-02T11:47:22.062" v="9"/>
        <pc:sldMkLst>
          <pc:docMk/>
          <pc:sldMk cId="3288694951" sldId="278"/>
        </pc:sldMkLst>
        <pc:spChg chg="add mod">
          <ac:chgData name="sepulmexicolima@gmail.com" userId="S::urn:spo:guest#sepulmexicolima@gmail.com::" providerId="AD" clId="Web-{146E0894-85D3-2AB4-C898-CB1C6FD73D1E}" dt="2025-09-02T11:47:22.062" v="9"/>
          <ac:spMkLst>
            <pc:docMk/>
            <pc:sldMk cId="3288694951" sldId="278"/>
            <ac:spMk id="2" creationId="{5FCBFBA6-4E41-73F4-4EE1-936017DFC8BD}"/>
          </ac:spMkLst>
        </pc:spChg>
      </pc:sldChg>
      <pc:sldChg chg="new">
        <pc:chgData name="sepulmexicolima@gmail.com" userId="S::urn:spo:guest#sepulmexicolima@gmail.com::" providerId="AD" clId="Web-{146E0894-85D3-2AB4-C898-CB1C6FD73D1E}" dt="2025-09-02T13:15:37.422" v="94"/>
        <pc:sldMkLst>
          <pc:docMk/>
          <pc:sldMk cId="3277659774" sldId="279"/>
        </pc:sldMkLst>
      </pc:sldChg>
      <pc:sldMasterChg chg="mod modSldLayout">
        <pc:chgData name="sepulmexicolima@gmail.com" userId="S::urn:spo:guest#sepulmexicolima@gmail.com::" providerId="AD" clId="Web-{146E0894-85D3-2AB4-C898-CB1C6FD73D1E}" dt="2025-09-02T11:47:22.062" v="9"/>
        <pc:sldMasterMkLst>
          <pc:docMk/>
          <pc:sldMasterMk cId="1478047550" sldId="2147483672"/>
        </pc:sldMasterMkLst>
        <pc:sldLayoutChg chg="mod">
          <pc:chgData name="sepulmexicolima@gmail.com" userId="S::urn:spo:guest#sepulmexicolima@gmail.com::" providerId="AD" clId="Web-{146E0894-85D3-2AB4-C898-CB1C6FD73D1E}" dt="2025-09-02T11:47:22.062" v="9"/>
          <pc:sldLayoutMkLst>
            <pc:docMk/>
            <pc:sldMasterMk cId="1478047550" sldId="2147483672"/>
            <pc:sldLayoutMk cId="803023228" sldId="2147483673"/>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3954394918" sldId="2147483674"/>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3329258676" sldId="2147483675"/>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3741393117" sldId="2147483676"/>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4028789739" sldId="2147483677"/>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2775452848" sldId="2147483678"/>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2874434542" sldId="2147483679"/>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1211434244" sldId="2147483680"/>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3555174887" sldId="2147483681"/>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699560182" sldId="2147483682"/>
          </pc:sldLayoutMkLst>
        </pc:sldLayoutChg>
        <pc:sldLayoutChg chg="mod">
          <pc:chgData name="sepulmexicolima@gmail.com" userId="S::urn:spo:guest#sepulmexicolima@gmail.com::" providerId="AD" clId="Web-{146E0894-85D3-2AB4-C898-CB1C6FD73D1E}" dt="2025-09-02T11:47:22.062" v="9"/>
          <pc:sldLayoutMkLst>
            <pc:docMk/>
            <pc:sldMasterMk cId="1478047550" sldId="2147483672"/>
            <pc:sldLayoutMk cId="2029445287" sldId="2147483683"/>
          </pc:sldLayoutMkLst>
        </pc:sldLayoutChg>
      </pc:sldMasterChg>
    </pc:docChg>
  </pc:docChgLst>
  <pc:docChgLst>
    <pc:chgData name="Robiert Sepúlveda Torres" userId="2d9d92ca-e620-4e69-8773-e6fd85d89174" providerId="ADAL" clId="{999DB9FD-87DB-EE41-B95E-7C89FF6A9FE5}"/>
    <pc:docChg chg="undo custSel addSld delSld modSld sldOrd">
      <pc:chgData name="Robiert Sepúlveda Torres" userId="2d9d92ca-e620-4e69-8773-e6fd85d89174" providerId="ADAL" clId="{999DB9FD-87DB-EE41-B95E-7C89FF6A9FE5}" dt="2025-09-11T13:56:14.825" v="4609" actId="1076"/>
      <pc:docMkLst>
        <pc:docMk/>
      </pc:docMkLst>
      <pc:sldChg chg="addSp modSp mod">
        <pc:chgData name="Robiert Sepúlveda Torres" userId="2d9d92ca-e620-4e69-8773-e6fd85d89174" providerId="ADAL" clId="{999DB9FD-87DB-EE41-B95E-7C89FF6A9FE5}" dt="2025-08-26T13:48:12.635" v="1030" actId="1076"/>
        <pc:sldMkLst>
          <pc:docMk/>
          <pc:sldMk cId="2117422002" sldId="256"/>
        </pc:sldMkLst>
        <pc:spChg chg="add mod">
          <ac:chgData name="Robiert Sepúlveda Torres" userId="2d9d92ca-e620-4e69-8773-e6fd85d89174" providerId="ADAL" clId="{999DB9FD-87DB-EE41-B95E-7C89FF6A9FE5}" dt="2025-08-26T13:48:12.635" v="1030" actId="1076"/>
          <ac:spMkLst>
            <pc:docMk/>
            <pc:sldMk cId="2117422002" sldId="256"/>
            <ac:spMk id="5" creationId="{D664C55C-DAA2-B8D0-A236-6AAD8EE866CB}"/>
          </ac:spMkLst>
        </pc:spChg>
        <pc:spChg chg="add mod">
          <ac:chgData name="Robiert Sepúlveda Torres" userId="2d9d92ca-e620-4e69-8773-e6fd85d89174" providerId="ADAL" clId="{999DB9FD-87DB-EE41-B95E-7C89FF6A9FE5}" dt="2025-08-21T20:05:00.018" v="135" actId="1076"/>
          <ac:spMkLst>
            <pc:docMk/>
            <pc:sldMk cId="2117422002" sldId="256"/>
            <ac:spMk id="6" creationId="{DAA2DD1E-3C11-062A-2D5D-DB5D7415215F}"/>
          </ac:spMkLst>
        </pc:spChg>
        <pc:picChg chg="add mod">
          <ac:chgData name="Robiert Sepúlveda Torres" userId="2d9d92ca-e620-4e69-8773-e6fd85d89174" providerId="ADAL" clId="{999DB9FD-87DB-EE41-B95E-7C89FF6A9FE5}" dt="2025-08-21T20:06:10.386" v="141" actId="1076"/>
          <ac:picMkLst>
            <pc:docMk/>
            <pc:sldMk cId="2117422002" sldId="256"/>
            <ac:picMk id="7" creationId="{D70990BF-E6D5-6FED-C9CF-60B20450E5CB}"/>
          </ac:picMkLst>
        </pc:picChg>
        <pc:picChg chg="add mod">
          <ac:chgData name="Robiert Sepúlveda Torres" userId="2d9d92ca-e620-4e69-8773-e6fd85d89174" providerId="ADAL" clId="{999DB9FD-87DB-EE41-B95E-7C89FF6A9FE5}" dt="2025-08-21T20:09:07.292" v="159" actId="1076"/>
          <ac:picMkLst>
            <pc:docMk/>
            <pc:sldMk cId="2117422002" sldId="256"/>
            <ac:picMk id="9" creationId="{545B90A5-59B9-AC1C-C294-C4478D0A9E85}"/>
          </ac:picMkLst>
        </pc:picChg>
        <pc:picChg chg="add mod">
          <ac:chgData name="Robiert Sepúlveda Torres" userId="2d9d92ca-e620-4e69-8773-e6fd85d89174" providerId="ADAL" clId="{999DB9FD-87DB-EE41-B95E-7C89FF6A9FE5}" dt="2025-08-21T20:09:05.821" v="158" actId="1076"/>
          <ac:picMkLst>
            <pc:docMk/>
            <pc:sldMk cId="2117422002" sldId="256"/>
            <ac:picMk id="11" creationId="{E43503BF-E337-D84D-03DD-7AAF33264F2E}"/>
          </ac:picMkLst>
        </pc:picChg>
        <pc:picChg chg="add mod">
          <ac:chgData name="Robiert Sepúlveda Torres" userId="2d9d92ca-e620-4e69-8773-e6fd85d89174" providerId="ADAL" clId="{999DB9FD-87DB-EE41-B95E-7C89FF6A9FE5}" dt="2025-08-21T20:08:57.633" v="155" actId="1076"/>
          <ac:picMkLst>
            <pc:docMk/>
            <pc:sldMk cId="2117422002" sldId="256"/>
            <ac:picMk id="12" creationId="{D630C13A-B528-CAEA-9CC7-04AA355F1740}"/>
          </ac:picMkLst>
        </pc:picChg>
      </pc:sldChg>
      <pc:sldChg chg="addSp modSp add mod">
        <pc:chgData name="Robiert Sepúlveda Torres" userId="2d9d92ca-e620-4e69-8773-e6fd85d89174" providerId="ADAL" clId="{999DB9FD-87DB-EE41-B95E-7C89FF6A9FE5}" dt="2025-09-10T19:08:22.257" v="3901" actId="20577"/>
        <pc:sldMkLst>
          <pc:docMk/>
          <pc:sldMk cId="4058087798" sldId="257"/>
        </pc:sldMkLst>
        <pc:spChg chg="add mod">
          <ac:chgData name="Robiert Sepúlveda Torres" userId="2d9d92ca-e620-4e69-8773-e6fd85d89174" providerId="ADAL" clId="{999DB9FD-87DB-EE41-B95E-7C89FF6A9FE5}" dt="2025-09-10T19:08:22.257" v="3901" actId="20577"/>
          <ac:spMkLst>
            <pc:docMk/>
            <pc:sldMk cId="4058087798" sldId="257"/>
            <ac:spMk id="3" creationId="{C246D69A-A12E-D7EE-9FC3-2A256E134ED0}"/>
          </ac:spMkLst>
        </pc:spChg>
        <pc:spChg chg="mod">
          <ac:chgData name="Robiert Sepúlveda Torres" userId="2d9d92ca-e620-4e69-8773-e6fd85d89174" providerId="ADAL" clId="{999DB9FD-87DB-EE41-B95E-7C89FF6A9FE5}" dt="2025-08-21T20:58:22.674" v="483" actId="1076"/>
          <ac:spMkLst>
            <pc:docMk/>
            <pc:sldMk cId="4058087798" sldId="257"/>
            <ac:spMk id="5" creationId="{E75FD70D-6AA8-DD93-08F2-F017A7B9B829}"/>
          </ac:spMkLst>
        </pc:spChg>
      </pc:sldChg>
      <pc:sldChg chg="addSp delSp modSp add mod setBg modAnim">
        <pc:chgData name="Robiert Sepúlveda Torres" userId="2d9d92ca-e620-4e69-8773-e6fd85d89174" providerId="ADAL" clId="{999DB9FD-87DB-EE41-B95E-7C89FF6A9FE5}" dt="2025-08-26T13:56:28.296" v="1067"/>
        <pc:sldMkLst>
          <pc:docMk/>
          <pc:sldMk cId="1696916190" sldId="258"/>
        </pc:sldMkLst>
        <pc:spChg chg="add">
          <ac:chgData name="Robiert Sepúlveda Torres" userId="2d9d92ca-e620-4e69-8773-e6fd85d89174" providerId="ADAL" clId="{999DB9FD-87DB-EE41-B95E-7C89FF6A9FE5}" dt="2025-08-21T20:14:57.351" v="298" actId="26606"/>
          <ac:spMkLst>
            <pc:docMk/>
            <pc:sldMk cId="1696916190" sldId="258"/>
            <ac:spMk id="10" creationId="{06DA9DF9-31F7-4056-B42E-878CC92417B8}"/>
          </ac:spMkLst>
        </pc:spChg>
        <pc:spChg chg="add mod">
          <ac:chgData name="Robiert Sepúlveda Torres" userId="2d9d92ca-e620-4e69-8773-e6fd85d89174" providerId="ADAL" clId="{999DB9FD-87DB-EE41-B95E-7C89FF6A9FE5}" dt="2025-08-21T20:59:47.546" v="519" actId="207"/>
          <ac:spMkLst>
            <pc:docMk/>
            <pc:sldMk cId="1696916190" sldId="258"/>
            <ac:spMk id="74" creationId="{13DC5FCB-FE90-8227-B65F-1CDBFF2D9D55}"/>
          </ac:spMkLst>
        </pc:spChg>
        <pc:spChg chg="add mod">
          <ac:chgData name="Robiert Sepúlveda Torres" userId="2d9d92ca-e620-4e69-8773-e6fd85d89174" providerId="ADAL" clId="{999DB9FD-87DB-EE41-B95E-7C89FF6A9FE5}" dt="2025-08-26T13:52:43.104" v="1041" actId="2711"/>
          <ac:spMkLst>
            <pc:docMk/>
            <pc:sldMk cId="1696916190" sldId="258"/>
            <ac:spMk id="80" creationId="{6990A54B-E469-9163-56D2-5FC3AD691210}"/>
          </ac:spMkLst>
        </pc:spChg>
        <pc:spChg chg="add mod">
          <ac:chgData name="Robiert Sepúlveda Torres" userId="2d9d92ca-e620-4e69-8773-e6fd85d89174" providerId="ADAL" clId="{999DB9FD-87DB-EE41-B95E-7C89FF6A9FE5}" dt="2025-08-26T13:52:55.026" v="1044" actId="1076"/>
          <ac:spMkLst>
            <pc:docMk/>
            <pc:sldMk cId="1696916190" sldId="258"/>
            <ac:spMk id="82" creationId="{F695465B-BF8A-E4C4-E9FE-9759CB88B07C}"/>
          </ac:spMkLst>
        </pc:spChg>
        <pc:spChg chg="add mod">
          <ac:chgData name="Robiert Sepúlveda Torres" userId="2d9d92ca-e620-4e69-8773-e6fd85d89174" providerId="ADAL" clId="{999DB9FD-87DB-EE41-B95E-7C89FF6A9FE5}" dt="2025-08-26T13:55:16.865" v="1054" actId="1076"/>
          <ac:spMkLst>
            <pc:docMk/>
            <pc:sldMk cId="1696916190" sldId="258"/>
            <ac:spMk id="84" creationId="{0D119E85-5D4A-780A-29CD-121395CAEDE7}"/>
          </ac:spMkLst>
        </pc:spChg>
        <pc:spChg chg="add mod">
          <ac:chgData name="Robiert Sepúlveda Torres" userId="2d9d92ca-e620-4e69-8773-e6fd85d89174" providerId="ADAL" clId="{999DB9FD-87DB-EE41-B95E-7C89FF6A9FE5}" dt="2025-08-26T13:56:07.855" v="1063" actId="20577"/>
          <ac:spMkLst>
            <pc:docMk/>
            <pc:sldMk cId="1696916190" sldId="258"/>
            <ac:spMk id="86" creationId="{5DBC4544-6D67-8C4E-2605-8043FC508B0E}"/>
          </ac:spMkLst>
        </pc:spChg>
        <pc:grpChg chg="mod">
          <ac:chgData name="Robiert Sepúlveda Torres" userId="2d9d92ca-e620-4e69-8773-e6fd85d89174" providerId="ADAL" clId="{999DB9FD-87DB-EE41-B95E-7C89FF6A9FE5}" dt="2025-08-26T13:51:42.563" v="1031" actId="1076"/>
          <ac:grpSpMkLst>
            <pc:docMk/>
            <pc:sldMk cId="1696916190" sldId="258"/>
            <ac:grpSpMk id="73" creationId="{A89F2CF5-2FED-E376-45A3-CE70CA739E56}"/>
          </ac:grpSpMkLst>
        </pc:grpChg>
        <pc:picChg chg="add mod">
          <ac:chgData name="Robiert Sepúlveda Torres" userId="2d9d92ca-e620-4e69-8773-e6fd85d89174" providerId="ADAL" clId="{999DB9FD-87DB-EE41-B95E-7C89FF6A9FE5}" dt="2025-08-21T20:56:50.925" v="414" actId="164"/>
          <ac:picMkLst>
            <pc:docMk/>
            <pc:sldMk cId="1696916190" sldId="258"/>
            <ac:picMk id="6" creationId="{8CEA1C8E-835A-A35F-47ED-8F3C961A6D4A}"/>
          </ac:picMkLst>
        </pc:picChg>
        <pc:picChg chg="add mod">
          <ac:chgData name="Robiert Sepúlveda Torres" userId="2d9d92ca-e620-4e69-8773-e6fd85d89174" providerId="ADAL" clId="{999DB9FD-87DB-EE41-B95E-7C89FF6A9FE5}" dt="2025-08-21T20:56:50.925" v="414" actId="164"/>
          <ac:picMkLst>
            <pc:docMk/>
            <pc:sldMk cId="1696916190" sldId="258"/>
            <ac:picMk id="8" creationId="{310D3CBB-2C03-7926-A18B-7CFD50DC9F1F}"/>
          </ac:picMkLst>
        </pc:picChg>
        <pc:picChg chg="add mod">
          <ac:chgData name="Robiert Sepúlveda Torres" userId="2d9d92ca-e620-4e69-8773-e6fd85d89174" providerId="ADAL" clId="{999DB9FD-87DB-EE41-B95E-7C89FF6A9FE5}" dt="2025-08-21T20:56:50.925" v="414" actId="164"/>
          <ac:picMkLst>
            <pc:docMk/>
            <pc:sldMk cId="1696916190" sldId="258"/>
            <ac:picMk id="11" creationId="{FE2EB0DB-E099-8F65-23B9-6D40E2391ACF}"/>
          </ac:picMkLst>
        </pc:picChg>
        <pc:picChg chg="add mod">
          <ac:chgData name="Robiert Sepúlveda Torres" userId="2d9d92ca-e620-4e69-8773-e6fd85d89174" providerId="ADAL" clId="{999DB9FD-87DB-EE41-B95E-7C89FF6A9FE5}" dt="2025-08-21T20:56:50.925" v="414" actId="164"/>
          <ac:picMkLst>
            <pc:docMk/>
            <pc:sldMk cId="1696916190" sldId="258"/>
            <ac:picMk id="13" creationId="{7805A856-FD7A-E856-D0F3-2AC44ADF7624}"/>
          </ac:picMkLst>
        </pc:picChg>
        <pc:picChg chg="add mod">
          <ac:chgData name="Robiert Sepúlveda Torres" userId="2d9d92ca-e620-4e69-8773-e6fd85d89174" providerId="ADAL" clId="{999DB9FD-87DB-EE41-B95E-7C89FF6A9FE5}" dt="2025-08-21T20:56:50.925" v="414" actId="164"/>
          <ac:picMkLst>
            <pc:docMk/>
            <pc:sldMk cId="1696916190" sldId="258"/>
            <ac:picMk id="15" creationId="{37AA9B39-3C78-C7C6-F359-C3B2FC6AFD5D}"/>
          </ac:picMkLst>
        </pc:picChg>
        <pc:picChg chg="add mod">
          <ac:chgData name="Robiert Sepúlveda Torres" userId="2d9d92ca-e620-4e69-8773-e6fd85d89174" providerId="ADAL" clId="{999DB9FD-87DB-EE41-B95E-7C89FF6A9FE5}" dt="2025-08-21T20:56:50.925" v="414" actId="164"/>
          <ac:picMkLst>
            <pc:docMk/>
            <pc:sldMk cId="1696916190" sldId="258"/>
            <ac:picMk id="17" creationId="{5ABBFF21-F8F0-E530-64D0-BF61B693C780}"/>
          </ac:picMkLst>
        </pc:picChg>
        <pc:picChg chg="add mod">
          <ac:chgData name="Robiert Sepúlveda Torres" userId="2d9d92ca-e620-4e69-8773-e6fd85d89174" providerId="ADAL" clId="{999DB9FD-87DB-EE41-B95E-7C89FF6A9FE5}" dt="2025-08-21T20:56:50.925" v="414" actId="164"/>
          <ac:picMkLst>
            <pc:docMk/>
            <pc:sldMk cId="1696916190" sldId="258"/>
            <ac:picMk id="19" creationId="{EB2CA448-8987-5FB7-8FD7-3AF11D4405B1}"/>
          </ac:picMkLst>
        </pc:picChg>
        <pc:picChg chg="add mod">
          <ac:chgData name="Robiert Sepúlveda Torres" userId="2d9d92ca-e620-4e69-8773-e6fd85d89174" providerId="ADAL" clId="{999DB9FD-87DB-EE41-B95E-7C89FF6A9FE5}" dt="2025-08-21T20:56:50.925" v="414" actId="164"/>
          <ac:picMkLst>
            <pc:docMk/>
            <pc:sldMk cId="1696916190" sldId="258"/>
            <ac:picMk id="21" creationId="{25FF2AFF-A085-5B04-A27D-76E3DD570F99}"/>
          </ac:picMkLst>
        </pc:picChg>
        <pc:picChg chg="add mod">
          <ac:chgData name="Robiert Sepúlveda Torres" userId="2d9d92ca-e620-4e69-8773-e6fd85d89174" providerId="ADAL" clId="{999DB9FD-87DB-EE41-B95E-7C89FF6A9FE5}" dt="2025-08-21T20:56:50.925" v="414" actId="164"/>
          <ac:picMkLst>
            <pc:docMk/>
            <pc:sldMk cId="1696916190" sldId="258"/>
            <ac:picMk id="50" creationId="{FC5591ED-0AD3-45ED-45EF-D0AF34D385BB}"/>
          </ac:picMkLst>
        </pc:picChg>
        <pc:picChg chg="add mod">
          <ac:chgData name="Robiert Sepúlveda Torres" userId="2d9d92ca-e620-4e69-8773-e6fd85d89174" providerId="ADAL" clId="{999DB9FD-87DB-EE41-B95E-7C89FF6A9FE5}" dt="2025-08-21T20:56:50.925" v="414" actId="164"/>
          <ac:picMkLst>
            <pc:docMk/>
            <pc:sldMk cId="1696916190" sldId="258"/>
            <ac:picMk id="52" creationId="{254F6A64-455B-868D-A7EB-9515FDC772B9}"/>
          </ac:picMkLst>
        </pc:picChg>
        <pc:cxnChg chg="add mod">
          <ac:chgData name="Robiert Sepúlveda Torres" userId="2d9d92ca-e620-4e69-8773-e6fd85d89174" providerId="ADAL" clId="{999DB9FD-87DB-EE41-B95E-7C89FF6A9FE5}" dt="2025-08-21T20:56:40.835" v="412" actId="14100"/>
          <ac:cxnSpMkLst>
            <pc:docMk/>
            <pc:sldMk cId="1696916190" sldId="258"/>
            <ac:cxnSpMk id="23" creationId="{C975AA29-3C66-6037-7BDB-DD3497A39917}"/>
          </ac:cxnSpMkLst>
        </pc:cxnChg>
        <pc:cxnChg chg="add mod">
          <ac:chgData name="Robiert Sepúlveda Torres" userId="2d9d92ca-e620-4e69-8773-e6fd85d89174" providerId="ADAL" clId="{999DB9FD-87DB-EE41-B95E-7C89FF6A9FE5}" dt="2025-08-21T21:04:16.036" v="533" actId="14100"/>
          <ac:cxnSpMkLst>
            <pc:docMk/>
            <pc:sldMk cId="1696916190" sldId="258"/>
            <ac:cxnSpMk id="25" creationId="{9264B22F-1E0E-DBEA-ABEE-33733BADB5AE}"/>
          </ac:cxnSpMkLst>
        </pc:cxnChg>
        <pc:cxnChg chg="add mod">
          <ac:chgData name="Robiert Sepúlveda Torres" userId="2d9d92ca-e620-4e69-8773-e6fd85d89174" providerId="ADAL" clId="{999DB9FD-87DB-EE41-B95E-7C89FF6A9FE5}" dt="2025-08-21T21:04:19.670" v="534" actId="14100"/>
          <ac:cxnSpMkLst>
            <pc:docMk/>
            <pc:sldMk cId="1696916190" sldId="258"/>
            <ac:cxnSpMk id="28" creationId="{2D4BD7A7-CD29-2480-1F0E-954CC1B8FD7D}"/>
          </ac:cxnSpMkLst>
        </pc:cxnChg>
        <pc:cxnChg chg="add mod">
          <ac:chgData name="Robiert Sepúlveda Torres" userId="2d9d92ca-e620-4e69-8773-e6fd85d89174" providerId="ADAL" clId="{999DB9FD-87DB-EE41-B95E-7C89FF6A9FE5}" dt="2025-08-21T20:56:43.029" v="413" actId="14100"/>
          <ac:cxnSpMkLst>
            <pc:docMk/>
            <pc:sldMk cId="1696916190" sldId="258"/>
            <ac:cxnSpMk id="32" creationId="{11D8AE71-2045-8E5B-1137-4110D6F57446}"/>
          </ac:cxnSpMkLst>
        </pc:cxnChg>
        <pc:cxnChg chg="add mod">
          <ac:chgData name="Robiert Sepúlveda Torres" userId="2d9d92ca-e620-4e69-8773-e6fd85d89174" providerId="ADAL" clId="{999DB9FD-87DB-EE41-B95E-7C89FF6A9FE5}" dt="2025-08-21T20:56:08.915" v="404" actId="1076"/>
          <ac:cxnSpMkLst>
            <pc:docMk/>
            <pc:sldMk cId="1696916190" sldId="258"/>
            <ac:cxnSpMk id="35" creationId="{09214046-FF94-B34A-73D2-837CADF371D1}"/>
          </ac:cxnSpMkLst>
        </pc:cxnChg>
        <pc:cxnChg chg="add mod">
          <ac:chgData name="Robiert Sepúlveda Torres" userId="2d9d92ca-e620-4e69-8773-e6fd85d89174" providerId="ADAL" clId="{999DB9FD-87DB-EE41-B95E-7C89FF6A9FE5}" dt="2025-08-21T20:56:36.463" v="410" actId="14100"/>
          <ac:cxnSpMkLst>
            <pc:docMk/>
            <pc:sldMk cId="1696916190" sldId="258"/>
            <ac:cxnSpMk id="38" creationId="{46CB5FCB-D5FC-A830-5F15-DFE807CD3A1D}"/>
          </ac:cxnSpMkLst>
        </pc:cxnChg>
        <pc:cxnChg chg="add mod">
          <ac:chgData name="Robiert Sepúlveda Torres" userId="2d9d92ca-e620-4e69-8773-e6fd85d89174" providerId="ADAL" clId="{999DB9FD-87DB-EE41-B95E-7C89FF6A9FE5}" dt="2025-08-21T20:56:38.885" v="411" actId="14100"/>
          <ac:cxnSpMkLst>
            <pc:docMk/>
            <pc:sldMk cId="1696916190" sldId="258"/>
            <ac:cxnSpMk id="46" creationId="{B75E0D39-954D-705B-490C-3EC5AA627267}"/>
          </ac:cxnSpMkLst>
        </pc:cxnChg>
        <pc:cxnChg chg="add mod">
          <ac:chgData name="Robiert Sepúlveda Torres" userId="2d9d92ca-e620-4e69-8773-e6fd85d89174" providerId="ADAL" clId="{999DB9FD-87DB-EE41-B95E-7C89FF6A9FE5}" dt="2025-08-21T20:55:52.249" v="399" actId="14100"/>
          <ac:cxnSpMkLst>
            <pc:docMk/>
            <pc:sldMk cId="1696916190" sldId="258"/>
            <ac:cxnSpMk id="53" creationId="{761EBED5-237B-85D1-FB6A-0496741BC7C7}"/>
          </ac:cxnSpMkLst>
        </pc:cxnChg>
        <pc:cxnChg chg="add mod">
          <ac:chgData name="Robiert Sepúlveda Torres" userId="2d9d92ca-e620-4e69-8773-e6fd85d89174" providerId="ADAL" clId="{999DB9FD-87DB-EE41-B95E-7C89FF6A9FE5}" dt="2025-08-21T20:55:49.855" v="398" actId="14100"/>
          <ac:cxnSpMkLst>
            <pc:docMk/>
            <pc:sldMk cId="1696916190" sldId="258"/>
            <ac:cxnSpMk id="57" creationId="{5F47182C-FE62-9358-CA2D-6B0856555FEC}"/>
          </ac:cxnSpMkLst>
        </pc:cxnChg>
      </pc:sldChg>
      <pc:sldChg chg="addSp delSp modSp add mod setBg modAnim delDesignElem">
        <pc:chgData name="Robiert Sepúlveda Torres" userId="2d9d92ca-e620-4e69-8773-e6fd85d89174" providerId="ADAL" clId="{999DB9FD-87DB-EE41-B95E-7C89FF6A9FE5}" dt="2025-08-26T14:18:57.218" v="1296"/>
        <pc:sldMkLst>
          <pc:docMk/>
          <pc:sldMk cId="2540776868" sldId="259"/>
        </pc:sldMkLst>
        <pc:spChg chg="add mod">
          <ac:chgData name="Robiert Sepúlveda Torres" userId="2d9d92ca-e620-4e69-8773-e6fd85d89174" providerId="ADAL" clId="{999DB9FD-87DB-EE41-B95E-7C89FF6A9FE5}" dt="2025-08-26T14:03:05.244" v="1223" actId="108"/>
          <ac:spMkLst>
            <pc:docMk/>
            <pc:sldMk cId="2540776868" sldId="259"/>
            <ac:spMk id="9" creationId="{3E22B627-D872-2C0E-42F6-D6D08CFCF662}"/>
          </ac:spMkLst>
        </pc:spChg>
        <pc:spChg chg="add mod">
          <ac:chgData name="Robiert Sepúlveda Torres" userId="2d9d92ca-e620-4e69-8773-e6fd85d89174" providerId="ADAL" clId="{999DB9FD-87DB-EE41-B95E-7C89FF6A9FE5}" dt="2025-08-26T14:03:01.071" v="1222" actId="1076"/>
          <ac:spMkLst>
            <pc:docMk/>
            <pc:sldMk cId="2540776868" sldId="259"/>
            <ac:spMk id="12" creationId="{A393F8BA-EF69-AA9B-C1EE-B6AE35CBEAE2}"/>
          </ac:spMkLst>
        </pc:spChg>
        <pc:spChg chg="add mod">
          <ac:chgData name="Robiert Sepúlveda Torres" userId="2d9d92ca-e620-4e69-8773-e6fd85d89174" providerId="ADAL" clId="{999DB9FD-87DB-EE41-B95E-7C89FF6A9FE5}" dt="2025-08-26T14:03:45.126" v="1232" actId="1076"/>
          <ac:spMkLst>
            <pc:docMk/>
            <pc:sldMk cId="2540776868" sldId="259"/>
            <ac:spMk id="16" creationId="{8D5E4733-E56B-7837-D94D-FAB7DC7E2A17}"/>
          </ac:spMkLst>
        </pc:spChg>
        <pc:spChg chg="add mod">
          <ac:chgData name="Robiert Sepúlveda Torres" userId="2d9d92ca-e620-4e69-8773-e6fd85d89174" providerId="ADAL" clId="{999DB9FD-87DB-EE41-B95E-7C89FF6A9FE5}" dt="2025-08-26T14:03:38.094" v="1230" actId="113"/>
          <ac:spMkLst>
            <pc:docMk/>
            <pc:sldMk cId="2540776868" sldId="259"/>
            <ac:spMk id="20" creationId="{FEB23C6A-A5C7-E3D4-8671-65AF362C5BAA}"/>
          </ac:spMkLst>
        </pc:spChg>
        <pc:spChg chg="add mod">
          <ac:chgData name="Robiert Sepúlveda Torres" userId="2d9d92ca-e620-4e69-8773-e6fd85d89174" providerId="ADAL" clId="{999DB9FD-87DB-EE41-B95E-7C89FF6A9FE5}" dt="2025-08-26T14:18:06.250" v="1244" actId="1076"/>
          <ac:spMkLst>
            <pc:docMk/>
            <pc:sldMk cId="2540776868" sldId="259"/>
            <ac:spMk id="24" creationId="{5E1C4F04-FB8E-2250-F77F-2BE88A34B256}"/>
          </ac:spMkLst>
        </pc:spChg>
        <pc:spChg chg="add mod">
          <ac:chgData name="Robiert Sepúlveda Torres" userId="2d9d92ca-e620-4e69-8773-e6fd85d89174" providerId="ADAL" clId="{999DB9FD-87DB-EE41-B95E-7C89FF6A9FE5}" dt="2025-08-26T14:18:51.399" v="1295" actId="1076"/>
          <ac:spMkLst>
            <pc:docMk/>
            <pc:sldMk cId="2540776868" sldId="259"/>
            <ac:spMk id="27" creationId="{7C657394-0739-CDDF-F957-65AB845C144C}"/>
          </ac:spMkLst>
        </pc:spChg>
        <pc:picChg chg="add mod">
          <ac:chgData name="Robiert Sepúlveda Torres" userId="2d9d92ca-e620-4e69-8773-e6fd85d89174" providerId="ADAL" clId="{999DB9FD-87DB-EE41-B95E-7C89FF6A9FE5}" dt="2025-08-26T14:02:36.203" v="1216" actId="1076"/>
          <ac:picMkLst>
            <pc:docMk/>
            <pc:sldMk cId="2540776868" sldId="259"/>
            <ac:picMk id="3" creationId="{E9955DF9-5AE7-0F7A-A2DF-3336DBF3EAF5}"/>
          </ac:picMkLst>
        </pc:picChg>
        <pc:picChg chg="add mod">
          <ac:chgData name="Robiert Sepúlveda Torres" userId="2d9d92ca-e620-4e69-8773-e6fd85d89174" providerId="ADAL" clId="{999DB9FD-87DB-EE41-B95E-7C89FF6A9FE5}" dt="2025-08-26T14:17:05.239" v="1240" actId="1076"/>
          <ac:picMkLst>
            <pc:docMk/>
            <pc:sldMk cId="2540776868" sldId="259"/>
            <ac:picMk id="4" creationId="{8207453F-1DD6-A41B-4E23-2207E01E270A}"/>
          </ac:picMkLst>
        </pc:picChg>
        <pc:picChg chg="mod">
          <ac:chgData name="Robiert Sepúlveda Torres" userId="2d9d92ca-e620-4e69-8773-e6fd85d89174" providerId="ADAL" clId="{999DB9FD-87DB-EE41-B95E-7C89FF6A9FE5}" dt="2025-08-26T14:17:06.799" v="1241" actId="1076"/>
          <ac:picMkLst>
            <pc:docMk/>
            <pc:sldMk cId="2540776868" sldId="259"/>
            <ac:picMk id="5" creationId="{84564E6B-6D4D-542C-22B1-3E3BB32FA022}"/>
          </ac:picMkLst>
        </pc:picChg>
      </pc:sldChg>
      <pc:sldChg chg="addSp delSp modSp add mod modAnim">
        <pc:chgData name="Robiert Sepúlveda Torres" userId="2d9d92ca-e620-4e69-8773-e6fd85d89174" providerId="ADAL" clId="{999DB9FD-87DB-EE41-B95E-7C89FF6A9FE5}" dt="2025-08-21T21:24:12.907" v="719" actId="1076"/>
        <pc:sldMkLst>
          <pc:docMk/>
          <pc:sldMk cId="1107268624" sldId="260"/>
        </pc:sldMkLst>
        <pc:spChg chg="mod">
          <ac:chgData name="Robiert Sepúlveda Torres" userId="2d9d92ca-e620-4e69-8773-e6fd85d89174" providerId="ADAL" clId="{999DB9FD-87DB-EE41-B95E-7C89FF6A9FE5}" dt="2025-08-21T21:06:41.613" v="543" actId="20577"/>
          <ac:spMkLst>
            <pc:docMk/>
            <pc:sldMk cId="1107268624" sldId="260"/>
            <ac:spMk id="2" creationId="{F1D586F7-1DC2-50EA-161F-E3D6B04FA56D}"/>
          </ac:spMkLst>
        </pc:spChg>
        <pc:spChg chg="add mod">
          <ac:chgData name="Robiert Sepúlveda Torres" userId="2d9d92ca-e620-4e69-8773-e6fd85d89174" providerId="ADAL" clId="{999DB9FD-87DB-EE41-B95E-7C89FF6A9FE5}" dt="2025-08-21T21:17:07.028" v="698" actId="1076"/>
          <ac:spMkLst>
            <pc:docMk/>
            <pc:sldMk cId="1107268624" sldId="260"/>
            <ac:spMk id="6" creationId="{C2B754CD-A954-4E56-77EF-732298DFCE70}"/>
          </ac:spMkLst>
        </pc:spChg>
        <pc:spChg chg="mod">
          <ac:chgData name="Robiert Sepúlveda Torres" userId="2d9d92ca-e620-4e69-8773-e6fd85d89174" providerId="ADAL" clId="{999DB9FD-87DB-EE41-B95E-7C89FF6A9FE5}" dt="2025-08-21T21:24:12.907" v="719" actId="1076"/>
          <ac:spMkLst>
            <pc:docMk/>
            <pc:sldMk cId="1107268624" sldId="260"/>
            <ac:spMk id="74" creationId="{B8AC6B05-2206-5549-A2A7-D4E4F6C8E797}"/>
          </ac:spMkLst>
        </pc:spChg>
      </pc:sldChg>
      <pc:sldChg chg="addSp modSp add del mod">
        <pc:chgData name="Robiert Sepúlveda Torres" userId="2d9d92ca-e620-4e69-8773-e6fd85d89174" providerId="ADAL" clId="{999DB9FD-87DB-EE41-B95E-7C89FF6A9FE5}" dt="2025-08-21T21:06:26.751" v="540" actId="2890"/>
        <pc:sldMkLst>
          <pc:docMk/>
          <pc:sldMk cId="2728773365" sldId="260"/>
        </pc:sldMkLst>
      </pc:sldChg>
      <pc:sldChg chg="addSp delSp modSp add mod modAnim">
        <pc:chgData name="Robiert Sepúlveda Torres" userId="2d9d92ca-e620-4e69-8773-e6fd85d89174" providerId="ADAL" clId="{999DB9FD-87DB-EE41-B95E-7C89FF6A9FE5}" dt="2025-08-21T21:13:23.590" v="662"/>
        <pc:sldMkLst>
          <pc:docMk/>
          <pc:sldMk cId="1009701697" sldId="261"/>
        </pc:sldMkLst>
        <pc:spChg chg="add mod">
          <ac:chgData name="Robiert Sepúlveda Torres" userId="2d9d92ca-e620-4e69-8773-e6fd85d89174" providerId="ADAL" clId="{999DB9FD-87DB-EE41-B95E-7C89FF6A9FE5}" dt="2025-08-21T21:13:18.155" v="661" actId="1076"/>
          <ac:spMkLst>
            <pc:docMk/>
            <pc:sldMk cId="1009701697" sldId="261"/>
            <ac:spMk id="6" creationId="{E3D6A1F5-2BAC-FEFA-4828-2A0B6D5F5B44}"/>
          </ac:spMkLst>
        </pc:spChg>
        <pc:spChg chg="mod">
          <ac:chgData name="Robiert Sepúlveda Torres" userId="2d9d92ca-e620-4e69-8773-e6fd85d89174" providerId="ADAL" clId="{999DB9FD-87DB-EE41-B95E-7C89FF6A9FE5}" dt="2025-08-21T21:12:48.423" v="650" actId="20577"/>
          <ac:spMkLst>
            <pc:docMk/>
            <pc:sldMk cId="1009701697" sldId="261"/>
            <ac:spMk id="74" creationId="{6A3905A8-5E1B-E54D-483E-4BE2AB0578E8}"/>
          </ac:spMkLst>
        </pc:spChg>
      </pc:sldChg>
      <pc:sldChg chg="add">
        <pc:chgData name="Robiert Sepúlveda Torres" userId="2d9d92ca-e620-4e69-8773-e6fd85d89174" providerId="ADAL" clId="{999DB9FD-87DB-EE41-B95E-7C89FF6A9FE5}" dt="2025-08-21T21:14:21.207" v="693" actId="2890"/>
        <pc:sldMkLst>
          <pc:docMk/>
          <pc:sldMk cId="1646645314" sldId="262"/>
        </pc:sldMkLst>
      </pc:sldChg>
      <pc:sldChg chg="addSp delSp modSp add mod modAnim">
        <pc:chgData name="Robiert Sepúlveda Torres" userId="2d9d92ca-e620-4e69-8773-e6fd85d89174" providerId="ADAL" clId="{999DB9FD-87DB-EE41-B95E-7C89FF6A9FE5}" dt="2025-09-10T15:14:06.558" v="3444" actId="20577"/>
        <pc:sldMkLst>
          <pc:docMk/>
          <pc:sldMk cId="0" sldId="263"/>
        </pc:sldMkLst>
        <pc:spChg chg="add mod">
          <ac:chgData name="Robiert Sepúlveda Torres" userId="2d9d92ca-e620-4e69-8773-e6fd85d89174" providerId="ADAL" clId="{999DB9FD-87DB-EE41-B95E-7C89FF6A9FE5}" dt="2025-08-21T21:24:28.132" v="747" actId="20577"/>
          <ac:spMkLst>
            <pc:docMk/>
            <pc:sldMk cId="0" sldId="263"/>
            <ac:spMk id="2" creationId="{F44EB762-4ABD-5FFD-EF62-D23C52531CD1}"/>
          </ac:spMkLst>
        </pc:spChg>
        <pc:spChg chg="mod">
          <ac:chgData name="Robiert Sepúlveda Torres" userId="2d9d92ca-e620-4e69-8773-e6fd85d89174" providerId="ADAL" clId="{999DB9FD-87DB-EE41-B95E-7C89FF6A9FE5}" dt="2025-09-10T15:13:46.031" v="3438" actId="20577"/>
          <ac:spMkLst>
            <pc:docMk/>
            <pc:sldMk cId="0" sldId="263"/>
            <ac:spMk id="3" creationId="{48E9CC91-FE28-372F-8AD1-9555F49BCEAA}"/>
          </ac:spMkLst>
        </pc:spChg>
        <pc:spChg chg="add mod">
          <ac:chgData name="Robiert Sepúlveda Torres" userId="2d9d92ca-e620-4e69-8773-e6fd85d89174" providerId="ADAL" clId="{999DB9FD-87DB-EE41-B95E-7C89FF6A9FE5}" dt="2025-08-21T21:27:31.964" v="783" actId="20577"/>
          <ac:spMkLst>
            <pc:docMk/>
            <pc:sldMk cId="0" sldId="263"/>
            <ac:spMk id="5" creationId="{571CF4F6-C3EA-501B-C121-6992E17ADFB7}"/>
          </ac:spMkLst>
        </pc:spChg>
        <pc:spChg chg="add mod">
          <ac:chgData name="Robiert Sepúlveda Torres" userId="2d9d92ca-e620-4e69-8773-e6fd85d89174" providerId="ADAL" clId="{999DB9FD-87DB-EE41-B95E-7C89FF6A9FE5}" dt="2025-09-10T15:14:06.558" v="3444" actId="20577"/>
          <ac:spMkLst>
            <pc:docMk/>
            <pc:sldMk cId="0" sldId="263"/>
            <ac:spMk id="7" creationId="{4E751E5E-7459-9554-74AF-DD09CF11F51A}"/>
          </ac:spMkLst>
        </pc:spChg>
        <pc:spChg chg="add mod">
          <ac:chgData name="Robiert Sepúlveda Torres" userId="2d9d92ca-e620-4e69-8773-e6fd85d89174" providerId="ADAL" clId="{999DB9FD-87DB-EE41-B95E-7C89FF6A9FE5}" dt="2025-08-21T21:28:00.849" v="787" actId="14100"/>
          <ac:spMkLst>
            <pc:docMk/>
            <pc:sldMk cId="0" sldId="263"/>
            <ac:spMk id="8" creationId="{FE61EBB1-675C-27B2-AE5B-D00787F81764}"/>
          </ac:spMkLst>
        </pc:spChg>
      </pc:sldChg>
      <pc:sldChg chg="addSp delSp modSp add mod modAnim">
        <pc:chgData name="Robiert Sepúlveda Torres" userId="2d9d92ca-e620-4e69-8773-e6fd85d89174" providerId="ADAL" clId="{999DB9FD-87DB-EE41-B95E-7C89FF6A9FE5}" dt="2025-09-10T15:15:18.078" v="3447"/>
        <pc:sldMkLst>
          <pc:docMk/>
          <pc:sldMk cId="0" sldId="264"/>
        </pc:sldMkLst>
        <pc:spChg chg="add mod">
          <ac:chgData name="Robiert Sepúlveda Torres" userId="2d9d92ca-e620-4e69-8773-e6fd85d89174" providerId="ADAL" clId="{999DB9FD-87DB-EE41-B95E-7C89FF6A9FE5}" dt="2025-08-21T21:30:17.243" v="814" actId="20577"/>
          <ac:spMkLst>
            <pc:docMk/>
            <pc:sldMk cId="0" sldId="264"/>
            <ac:spMk id="2" creationId="{DB1E7303-C315-B502-A4E8-B9FD9DB492FD}"/>
          </ac:spMkLst>
        </pc:spChg>
        <pc:spChg chg="mod">
          <ac:chgData name="Robiert Sepúlveda Torres" userId="2d9d92ca-e620-4e69-8773-e6fd85d89174" providerId="ADAL" clId="{999DB9FD-87DB-EE41-B95E-7C89FF6A9FE5}" dt="2025-09-10T15:14:54.682" v="3445" actId="20577"/>
          <ac:spMkLst>
            <pc:docMk/>
            <pc:sldMk cId="0" sldId="264"/>
            <ac:spMk id="16387" creationId="{F7D4A21C-C178-93C0-5D41-B70EFBB3E8DC}"/>
          </ac:spMkLst>
        </pc:spChg>
      </pc:sldChg>
      <pc:sldChg chg="addSp delSp modSp add mod modAnim">
        <pc:chgData name="Robiert Sepúlveda Torres" userId="2d9d92ca-e620-4e69-8773-e6fd85d89174" providerId="ADAL" clId="{999DB9FD-87DB-EE41-B95E-7C89FF6A9FE5}" dt="2025-08-21T21:43:14.049" v="951"/>
        <pc:sldMkLst>
          <pc:docMk/>
          <pc:sldMk cId="0" sldId="265"/>
        </pc:sldMkLst>
        <pc:spChg chg="add mod">
          <ac:chgData name="Robiert Sepúlveda Torres" userId="2d9d92ca-e620-4e69-8773-e6fd85d89174" providerId="ADAL" clId="{999DB9FD-87DB-EE41-B95E-7C89FF6A9FE5}" dt="2025-08-21T21:34:08.474" v="897" actId="20577"/>
          <ac:spMkLst>
            <pc:docMk/>
            <pc:sldMk cId="0" sldId="265"/>
            <ac:spMk id="2" creationId="{4814FF8B-163E-F607-028A-45DCF81C0313}"/>
          </ac:spMkLst>
        </pc:spChg>
        <pc:spChg chg="add mod">
          <ac:chgData name="Robiert Sepúlveda Torres" userId="2d9d92ca-e620-4e69-8773-e6fd85d89174" providerId="ADAL" clId="{999DB9FD-87DB-EE41-B95E-7C89FF6A9FE5}" dt="2025-08-21T21:36:57.248" v="933" actId="113"/>
          <ac:spMkLst>
            <pc:docMk/>
            <pc:sldMk cId="0" sldId="265"/>
            <ac:spMk id="8" creationId="{0AFED466-8305-BE56-7D34-1EA80EC64EFE}"/>
          </ac:spMkLst>
        </pc:spChg>
        <pc:spChg chg="add mod">
          <ac:chgData name="Robiert Sepúlveda Torres" userId="2d9d92ca-e620-4e69-8773-e6fd85d89174" providerId="ADAL" clId="{999DB9FD-87DB-EE41-B95E-7C89FF6A9FE5}" dt="2025-08-21T21:37:39.306" v="935" actId="1076"/>
          <ac:spMkLst>
            <pc:docMk/>
            <pc:sldMk cId="0" sldId="265"/>
            <ac:spMk id="12" creationId="{13E88FC0-C004-FB9C-F0AC-4A0A4FE92DAC}"/>
          </ac:spMkLst>
        </pc:spChg>
        <pc:picChg chg="add mod modCrop">
          <ac:chgData name="Robiert Sepúlveda Torres" userId="2d9d92ca-e620-4e69-8773-e6fd85d89174" providerId="ADAL" clId="{999DB9FD-87DB-EE41-B95E-7C89FF6A9FE5}" dt="2025-08-21T21:43:06.041" v="950" actId="1076"/>
          <ac:picMkLst>
            <pc:docMk/>
            <pc:sldMk cId="0" sldId="265"/>
            <ac:picMk id="15" creationId="{1BB1AB86-66D0-8B6D-F4AA-99D10116554B}"/>
          </ac:picMkLst>
        </pc:picChg>
      </pc:sldChg>
      <pc:sldChg chg="add">
        <pc:chgData name="Robiert Sepúlveda Torres" userId="2d9d92ca-e620-4e69-8773-e6fd85d89174" providerId="ADAL" clId="{999DB9FD-87DB-EE41-B95E-7C89FF6A9FE5}" dt="2025-08-26T13:58:10.868" v="1068" actId="2890"/>
        <pc:sldMkLst>
          <pc:docMk/>
          <pc:sldMk cId="1450739276" sldId="266"/>
        </pc:sldMkLst>
      </pc:sldChg>
      <pc:sldChg chg="new del">
        <pc:chgData name="Robiert Sepúlveda Torres" userId="2d9d92ca-e620-4e69-8773-e6fd85d89174" providerId="ADAL" clId="{999DB9FD-87DB-EE41-B95E-7C89FF6A9FE5}" dt="2025-08-26T14:39:48.049" v="1299" actId="2696"/>
        <pc:sldMkLst>
          <pc:docMk/>
          <pc:sldMk cId="2795958439" sldId="267"/>
        </pc:sldMkLst>
      </pc:sldChg>
      <pc:sldChg chg="addSp delSp modSp add mod delAnim">
        <pc:chgData name="Robiert Sepúlveda Torres" userId="2d9d92ca-e620-4e69-8773-e6fd85d89174" providerId="ADAL" clId="{999DB9FD-87DB-EE41-B95E-7C89FF6A9FE5}" dt="2025-08-26T15:10:21.664" v="1433" actId="1076"/>
        <pc:sldMkLst>
          <pc:docMk/>
          <pc:sldMk cId="2318813455" sldId="268"/>
        </pc:sldMkLst>
        <pc:spChg chg="add mod">
          <ac:chgData name="Robiert Sepúlveda Torres" userId="2d9d92ca-e620-4e69-8773-e6fd85d89174" providerId="ADAL" clId="{999DB9FD-87DB-EE41-B95E-7C89FF6A9FE5}" dt="2025-08-26T15:10:21.664" v="1433" actId="1076"/>
          <ac:spMkLst>
            <pc:docMk/>
            <pc:sldMk cId="2318813455" sldId="268"/>
            <ac:spMk id="12" creationId="{D528D387-F059-E6BA-0416-19715CDCC83D}"/>
          </ac:spMkLst>
        </pc:spChg>
        <pc:spChg chg="mod">
          <ac:chgData name="Robiert Sepúlveda Torres" userId="2d9d92ca-e620-4e69-8773-e6fd85d89174" providerId="ADAL" clId="{999DB9FD-87DB-EE41-B95E-7C89FF6A9FE5}" dt="2025-08-26T14:42:58.942" v="1423" actId="1076"/>
          <ac:spMkLst>
            <pc:docMk/>
            <pc:sldMk cId="2318813455" sldId="268"/>
            <ac:spMk id="74" creationId="{5535CB6D-8672-3010-7B2C-D1997928DA12}"/>
          </ac:spMkLst>
        </pc:spChg>
        <pc:picChg chg="add mod modCrop">
          <ac:chgData name="Robiert Sepúlveda Torres" userId="2d9d92ca-e620-4e69-8773-e6fd85d89174" providerId="ADAL" clId="{999DB9FD-87DB-EE41-B95E-7C89FF6A9FE5}" dt="2025-08-26T14:42:01.166" v="1342" actId="1076"/>
          <ac:picMkLst>
            <pc:docMk/>
            <pc:sldMk cId="2318813455" sldId="268"/>
            <ac:picMk id="4" creationId="{07E11AB3-4F76-9389-3D31-C9D6169F0EB6}"/>
          </ac:picMkLst>
        </pc:picChg>
        <pc:picChg chg="add mod modCrop">
          <ac:chgData name="Robiert Sepúlveda Torres" userId="2d9d92ca-e620-4e69-8773-e6fd85d89174" providerId="ADAL" clId="{999DB9FD-87DB-EE41-B95E-7C89FF6A9FE5}" dt="2025-08-26T14:42:13.659" v="1343" actId="1076"/>
          <ac:picMkLst>
            <pc:docMk/>
            <pc:sldMk cId="2318813455" sldId="268"/>
            <ac:picMk id="7" creationId="{1B2C5FB3-6A0F-31D8-1C09-DF53548F2414}"/>
          </ac:picMkLst>
        </pc:picChg>
        <pc:picChg chg="add mod modCrop">
          <ac:chgData name="Robiert Sepúlveda Torres" userId="2d9d92ca-e620-4e69-8773-e6fd85d89174" providerId="ADAL" clId="{999DB9FD-87DB-EE41-B95E-7C89FF6A9FE5}" dt="2025-08-26T14:41:41.907" v="1335" actId="1076"/>
          <ac:picMkLst>
            <pc:docMk/>
            <pc:sldMk cId="2318813455" sldId="268"/>
            <ac:picMk id="9" creationId="{AB6430B5-29E2-8DA1-F4A9-C2CEEDE39555}"/>
          </ac:picMkLst>
        </pc:picChg>
        <pc:picChg chg="add mod">
          <ac:chgData name="Robiert Sepúlveda Torres" userId="2d9d92ca-e620-4e69-8773-e6fd85d89174" providerId="ADAL" clId="{999DB9FD-87DB-EE41-B95E-7C89FF6A9FE5}" dt="2025-08-26T14:41:49.334" v="1337" actId="1076"/>
          <ac:picMkLst>
            <pc:docMk/>
            <pc:sldMk cId="2318813455" sldId="268"/>
            <ac:picMk id="11" creationId="{DE8600A0-E450-264C-251B-97D5C89F266C}"/>
          </ac:picMkLst>
        </pc:picChg>
      </pc:sldChg>
      <pc:sldChg chg="addSp delSp modSp add mod delAnim modAnim">
        <pc:chgData name="Robiert Sepúlveda Torres" userId="2d9d92ca-e620-4e69-8773-e6fd85d89174" providerId="ADAL" clId="{999DB9FD-87DB-EE41-B95E-7C89FF6A9FE5}" dt="2025-09-11T13:56:14.825" v="4609" actId="1076"/>
        <pc:sldMkLst>
          <pc:docMk/>
          <pc:sldMk cId="1010088809" sldId="269"/>
        </pc:sldMkLst>
        <pc:spChg chg="mod">
          <ac:chgData name="Robiert Sepúlveda Torres" userId="2d9d92ca-e620-4e69-8773-e6fd85d89174" providerId="ADAL" clId="{999DB9FD-87DB-EE41-B95E-7C89FF6A9FE5}" dt="2025-08-26T15:11:35.405" v="1488" actId="20577"/>
          <ac:spMkLst>
            <pc:docMk/>
            <pc:sldMk cId="1010088809" sldId="269"/>
            <ac:spMk id="74" creationId="{15E87B3A-324C-1FB1-011A-509492D1CBBE}"/>
          </ac:spMkLst>
        </pc:spChg>
        <pc:picChg chg="add del mod">
          <ac:chgData name="Robiert Sepúlveda Torres" userId="2d9d92ca-e620-4e69-8773-e6fd85d89174" providerId="ADAL" clId="{999DB9FD-87DB-EE41-B95E-7C89FF6A9FE5}" dt="2025-09-11T13:56:03.992" v="4604" actId="478"/>
          <ac:picMkLst>
            <pc:docMk/>
            <pc:sldMk cId="1010088809" sldId="269"/>
            <ac:picMk id="3" creationId="{1F4AE3F3-BA08-A3C4-4DAD-39A732FE7E7D}"/>
          </ac:picMkLst>
        </pc:picChg>
        <pc:picChg chg="add mod">
          <ac:chgData name="Robiert Sepúlveda Torres" userId="2d9d92ca-e620-4e69-8773-e6fd85d89174" providerId="ADAL" clId="{999DB9FD-87DB-EE41-B95E-7C89FF6A9FE5}" dt="2025-09-11T13:56:14.825" v="4609" actId="1076"/>
          <ac:picMkLst>
            <pc:docMk/>
            <pc:sldMk cId="1010088809" sldId="269"/>
            <ac:picMk id="5" creationId="{196EE7CB-754E-CBCB-4857-7049F3B0467F}"/>
          </ac:picMkLst>
        </pc:picChg>
      </pc:sldChg>
      <pc:sldChg chg="addSp delSp modSp add mod delAnim modAnim">
        <pc:chgData name="Robiert Sepúlveda Torres" userId="2d9d92ca-e620-4e69-8773-e6fd85d89174" providerId="ADAL" clId="{999DB9FD-87DB-EE41-B95E-7C89FF6A9FE5}" dt="2025-08-26T17:11:23.358" v="2080" actId="1076"/>
        <pc:sldMkLst>
          <pc:docMk/>
          <pc:sldMk cId="767056929" sldId="270"/>
        </pc:sldMkLst>
        <pc:spChg chg="add mod">
          <ac:chgData name="Robiert Sepúlveda Torres" userId="2d9d92ca-e620-4e69-8773-e6fd85d89174" providerId="ADAL" clId="{999DB9FD-87DB-EE41-B95E-7C89FF6A9FE5}" dt="2025-08-26T17:11:07.379" v="2074" actId="1076"/>
          <ac:spMkLst>
            <pc:docMk/>
            <pc:sldMk cId="767056929" sldId="270"/>
            <ac:spMk id="5" creationId="{81B443F6-C0CD-9323-C974-1E28CE7CE8EA}"/>
          </ac:spMkLst>
        </pc:spChg>
        <pc:spChg chg="add mod">
          <ac:chgData name="Robiert Sepúlveda Torres" userId="2d9d92ca-e620-4e69-8773-e6fd85d89174" providerId="ADAL" clId="{999DB9FD-87DB-EE41-B95E-7C89FF6A9FE5}" dt="2025-08-26T17:11:23.358" v="2080" actId="1076"/>
          <ac:spMkLst>
            <pc:docMk/>
            <pc:sldMk cId="767056929" sldId="270"/>
            <ac:spMk id="7" creationId="{51F97174-020A-AEBB-8D38-C7E8CB949ABD}"/>
          </ac:spMkLst>
        </pc:spChg>
        <pc:spChg chg="mod">
          <ac:chgData name="Robiert Sepúlveda Torres" userId="2d9d92ca-e620-4e69-8773-e6fd85d89174" providerId="ADAL" clId="{999DB9FD-87DB-EE41-B95E-7C89FF6A9FE5}" dt="2025-08-26T17:11:05.100" v="2073" actId="21"/>
          <ac:spMkLst>
            <pc:docMk/>
            <pc:sldMk cId="767056929" sldId="270"/>
            <ac:spMk id="74" creationId="{D17460F3-B2BA-3F6D-54AE-BCFE4CF6BB60}"/>
          </ac:spMkLst>
        </pc:spChg>
      </pc:sldChg>
      <pc:sldChg chg="addSp delSp modSp add mod delAnim">
        <pc:chgData name="Robiert Sepúlveda Torres" userId="2d9d92ca-e620-4e69-8773-e6fd85d89174" providerId="ADAL" clId="{999DB9FD-87DB-EE41-B95E-7C89FF6A9FE5}" dt="2025-08-26T17:01:08.468" v="2014" actId="403"/>
        <pc:sldMkLst>
          <pc:docMk/>
          <pc:sldMk cId="1535532285" sldId="271"/>
        </pc:sldMkLst>
        <pc:spChg chg="add mod">
          <ac:chgData name="Robiert Sepúlveda Torres" userId="2d9d92ca-e620-4e69-8773-e6fd85d89174" providerId="ADAL" clId="{999DB9FD-87DB-EE41-B95E-7C89FF6A9FE5}" dt="2025-08-26T17:01:08.468" v="2014" actId="403"/>
          <ac:spMkLst>
            <pc:docMk/>
            <pc:sldMk cId="1535532285" sldId="271"/>
            <ac:spMk id="5" creationId="{50174305-F08B-FDC2-034C-BD917C7841D1}"/>
          </ac:spMkLst>
        </pc:spChg>
        <pc:spChg chg="mod">
          <ac:chgData name="Robiert Sepúlveda Torres" userId="2d9d92ca-e620-4e69-8773-e6fd85d89174" providerId="ADAL" clId="{999DB9FD-87DB-EE41-B95E-7C89FF6A9FE5}" dt="2025-08-26T17:00:40.483" v="2007" actId="20577"/>
          <ac:spMkLst>
            <pc:docMk/>
            <pc:sldMk cId="1535532285" sldId="271"/>
            <ac:spMk id="74" creationId="{43B35F37-4500-9FD8-2A26-BB1ACC7D699C}"/>
          </ac:spMkLst>
        </pc:spChg>
        <pc:picChg chg="add mod">
          <ac:chgData name="Robiert Sepúlveda Torres" userId="2d9d92ca-e620-4e69-8773-e6fd85d89174" providerId="ADAL" clId="{999DB9FD-87DB-EE41-B95E-7C89FF6A9FE5}" dt="2025-08-26T17:00:50.335" v="2009"/>
          <ac:picMkLst>
            <pc:docMk/>
            <pc:sldMk cId="1535532285" sldId="271"/>
            <ac:picMk id="7" creationId="{38C65B76-137F-5C3E-260E-C73D53E343C1}"/>
          </ac:picMkLst>
        </pc:picChg>
        <pc:picChg chg="add mod">
          <ac:chgData name="Robiert Sepúlveda Torres" userId="2d9d92ca-e620-4e69-8773-e6fd85d89174" providerId="ADAL" clId="{999DB9FD-87DB-EE41-B95E-7C89FF6A9FE5}" dt="2025-08-26T17:00:50.335" v="2009"/>
          <ac:picMkLst>
            <pc:docMk/>
            <pc:sldMk cId="1535532285" sldId="271"/>
            <ac:picMk id="8" creationId="{B168F50D-EB63-9A3A-19FC-EC29E7AF5DCF}"/>
          </ac:picMkLst>
        </pc:picChg>
      </pc:sldChg>
      <pc:sldChg chg="addSp delSp modSp add del mod delAnim">
        <pc:chgData name="Robiert Sepúlveda Torres" userId="2d9d92ca-e620-4e69-8773-e6fd85d89174" providerId="ADAL" clId="{999DB9FD-87DB-EE41-B95E-7C89FF6A9FE5}" dt="2025-08-26T16:09:19.021" v="1941" actId="2696"/>
        <pc:sldMkLst>
          <pc:docMk/>
          <pc:sldMk cId="475131778" sldId="272"/>
        </pc:sldMkLst>
      </pc:sldChg>
      <pc:sldChg chg="addSp delSp modSp add mod ord modAnim">
        <pc:chgData name="Robiert Sepúlveda Torres" userId="2d9d92ca-e620-4e69-8773-e6fd85d89174" providerId="ADAL" clId="{999DB9FD-87DB-EE41-B95E-7C89FF6A9FE5}" dt="2025-09-10T15:17:27.337" v="3491" actId="20577"/>
        <pc:sldMkLst>
          <pc:docMk/>
          <pc:sldMk cId="2622750874" sldId="273"/>
        </pc:sldMkLst>
        <pc:spChg chg="add mod">
          <ac:chgData name="Robiert Sepúlveda Torres" userId="2d9d92ca-e620-4e69-8773-e6fd85d89174" providerId="ADAL" clId="{999DB9FD-87DB-EE41-B95E-7C89FF6A9FE5}" dt="2025-09-10T15:17:27.337" v="3491" actId="20577"/>
          <ac:spMkLst>
            <pc:docMk/>
            <pc:sldMk cId="2622750874" sldId="273"/>
            <ac:spMk id="5" creationId="{B5F98DE6-EE0C-64C4-F710-11CE140105CC}"/>
          </ac:spMkLst>
        </pc:spChg>
        <pc:spChg chg="add mod">
          <ac:chgData name="Robiert Sepúlveda Torres" userId="2d9d92ca-e620-4e69-8773-e6fd85d89174" providerId="ADAL" clId="{999DB9FD-87DB-EE41-B95E-7C89FF6A9FE5}" dt="2025-09-10T15:17:17.691" v="3489" actId="20577"/>
          <ac:spMkLst>
            <pc:docMk/>
            <pc:sldMk cId="2622750874" sldId="273"/>
            <ac:spMk id="6" creationId="{C1313B0F-7263-C0A9-4196-8EB412B2EA79}"/>
          </ac:spMkLst>
        </pc:spChg>
        <pc:spChg chg="mod">
          <ac:chgData name="Robiert Sepúlveda Torres" userId="2d9d92ca-e620-4e69-8773-e6fd85d89174" providerId="ADAL" clId="{999DB9FD-87DB-EE41-B95E-7C89FF6A9FE5}" dt="2025-08-26T17:13:19" v="2183"/>
          <ac:spMkLst>
            <pc:docMk/>
            <pc:sldMk cId="2622750874" sldId="273"/>
            <ac:spMk id="74" creationId="{C6AC34A5-EDFB-38F1-C7BA-AC0E33B56815}"/>
          </ac:spMkLst>
        </pc:spChg>
        <pc:picChg chg="mod">
          <ac:chgData name="Robiert Sepúlveda Torres" userId="2d9d92ca-e620-4e69-8773-e6fd85d89174" providerId="ADAL" clId="{999DB9FD-87DB-EE41-B95E-7C89FF6A9FE5}" dt="2025-08-26T17:11:33.096" v="2081" actId="1076"/>
          <ac:picMkLst>
            <pc:docMk/>
            <pc:sldMk cId="2622750874" sldId="273"/>
            <ac:picMk id="4" creationId="{8C773394-A4FA-7412-8F74-75C463B77238}"/>
          </ac:picMkLst>
        </pc:picChg>
      </pc:sldChg>
      <pc:sldChg chg="addSp delSp modSp add mod delAnim modAnim">
        <pc:chgData name="Robiert Sepúlveda Torres" userId="2d9d92ca-e620-4e69-8773-e6fd85d89174" providerId="ADAL" clId="{999DB9FD-87DB-EE41-B95E-7C89FF6A9FE5}" dt="2025-08-26T17:13:11.948" v="2182" actId="1076"/>
        <pc:sldMkLst>
          <pc:docMk/>
          <pc:sldMk cId="4176046710" sldId="274"/>
        </pc:sldMkLst>
        <pc:spChg chg="add mod">
          <ac:chgData name="Robiert Sepúlveda Torres" userId="2d9d92ca-e620-4e69-8773-e6fd85d89174" providerId="ADAL" clId="{999DB9FD-87DB-EE41-B95E-7C89FF6A9FE5}" dt="2025-08-26T17:04:15.587" v="2057" actId="1076"/>
          <ac:spMkLst>
            <pc:docMk/>
            <pc:sldMk cId="4176046710" sldId="274"/>
            <ac:spMk id="7" creationId="{CEFD1ABC-078D-86EA-3A96-6DB0A0250D86}"/>
          </ac:spMkLst>
        </pc:spChg>
        <pc:spChg chg="add mod">
          <ac:chgData name="Robiert Sepúlveda Torres" userId="2d9d92ca-e620-4e69-8773-e6fd85d89174" providerId="ADAL" clId="{999DB9FD-87DB-EE41-B95E-7C89FF6A9FE5}" dt="2025-08-26T17:02:19.375" v="2018"/>
          <ac:spMkLst>
            <pc:docMk/>
            <pc:sldMk cId="4176046710" sldId="274"/>
            <ac:spMk id="14" creationId="{74469DC7-102B-B67F-DDE4-87B019AD4954}"/>
          </ac:spMkLst>
        </pc:spChg>
        <pc:spChg chg="add mod">
          <ac:chgData name="Robiert Sepúlveda Torres" userId="2d9d92ca-e620-4e69-8773-e6fd85d89174" providerId="ADAL" clId="{999DB9FD-87DB-EE41-B95E-7C89FF6A9FE5}" dt="2025-08-26T17:02:19.375" v="2018"/>
          <ac:spMkLst>
            <pc:docMk/>
            <pc:sldMk cId="4176046710" sldId="274"/>
            <ac:spMk id="16" creationId="{92AB63CA-CE20-AC7A-C3B5-0060105DA831}"/>
          </ac:spMkLst>
        </pc:spChg>
        <pc:spChg chg="mod">
          <ac:chgData name="Robiert Sepúlveda Torres" userId="2d9d92ca-e620-4e69-8773-e6fd85d89174" providerId="ADAL" clId="{999DB9FD-87DB-EE41-B95E-7C89FF6A9FE5}" dt="2025-08-26T17:13:11.948" v="2182" actId="1076"/>
          <ac:spMkLst>
            <pc:docMk/>
            <pc:sldMk cId="4176046710" sldId="274"/>
            <ac:spMk id="74" creationId="{552BB64F-2C18-D255-0F97-6127B7E786CC}"/>
          </ac:spMkLst>
        </pc:spChg>
        <pc:picChg chg="add mod">
          <ac:chgData name="Robiert Sepúlveda Torres" userId="2d9d92ca-e620-4e69-8773-e6fd85d89174" providerId="ADAL" clId="{999DB9FD-87DB-EE41-B95E-7C89FF6A9FE5}" dt="2025-08-26T17:03:25.812" v="2056" actId="14100"/>
          <ac:picMkLst>
            <pc:docMk/>
            <pc:sldMk cId="4176046710" sldId="274"/>
            <ac:picMk id="8" creationId="{F3BF91CB-F677-8F6C-1FC8-F92896F6EDC4}"/>
          </ac:picMkLst>
        </pc:picChg>
        <pc:picChg chg="add mod">
          <ac:chgData name="Robiert Sepúlveda Torres" userId="2d9d92ca-e620-4e69-8773-e6fd85d89174" providerId="ADAL" clId="{999DB9FD-87DB-EE41-B95E-7C89FF6A9FE5}" dt="2025-08-26T17:03:22.886" v="2055" actId="14100"/>
          <ac:picMkLst>
            <pc:docMk/>
            <pc:sldMk cId="4176046710" sldId="274"/>
            <ac:picMk id="13" creationId="{841D5336-63BB-B950-06F6-9EC58C4C45F2}"/>
          </ac:picMkLst>
        </pc:picChg>
      </pc:sldChg>
      <pc:sldChg chg="addSp delSp modSp add mod delAnim modAnim">
        <pc:chgData name="Robiert Sepúlveda Torres" userId="2d9d92ca-e620-4e69-8773-e6fd85d89174" providerId="ADAL" clId="{999DB9FD-87DB-EE41-B95E-7C89FF6A9FE5}" dt="2025-09-10T19:41:48.336" v="4587" actId="1076"/>
        <pc:sldMkLst>
          <pc:docMk/>
          <pc:sldMk cId="26795457" sldId="275"/>
        </pc:sldMkLst>
        <pc:spChg chg="add mod">
          <ac:chgData name="Robiert Sepúlveda Torres" userId="2d9d92ca-e620-4e69-8773-e6fd85d89174" providerId="ADAL" clId="{999DB9FD-87DB-EE41-B95E-7C89FF6A9FE5}" dt="2025-09-10T19:41:48.336" v="4587" actId="1076"/>
          <ac:spMkLst>
            <pc:docMk/>
            <pc:sldMk cId="26795457" sldId="275"/>
            <ac:spMk id="5" creationId="{E18241D8-6824-2052-04DB-90B2DCFA4872}"/>
          </ac:spMkLst>
        </pc:spChg>
        <pc:spChg chg="add mod">
          <ac:chgData name="Robiert Sepúlveda Torres" userId="2d9d92ca-e620-4e69-8773-e6fd85d89174" providerId="ADAL" clId="{999DB9FD-87DB-EE41-B95E-7C89FF6A9FE5}" dt="2025-09-10T19:39:58.177" v="4579" actId="20577"/>
          <ac:spMkLst>
            <pc:docMk/>
            <pc:sldMk cId="26795457" sldId="275"/>
            <ac:spMk id="7" creationId="{9EE0E91F-E849-DB10-81FC-0DC4FEB5528C}"/>
          </ac:spMkLst>
        </pc:spChg>
        <pc:spChg chg="add del mod">
          <ac:chgData name="Robiert Sepúlveda Torres" userId="2d9d92ca-e620-4e69-8773-e6fd85d89174" providerId="ADAL" clId="{999DB9FD-87DB-EE41-B95E-7C89FF6A9FE5}" dt="2025-09-10T19:35:31.776" v="4548" actId="478"/>
          <ac:spMkLst>
            <pc:docMk/>
            <pc:sldMk cId="26795457" sldId="275"/>
            <ac:spMk id="13" creationId="{C96F84D8-3652-3229-273E-34502367432D}"/>
          </ac:spMkLst>
        </pc:spChg>
        <pc:spChg chg="mod">
          <ac:chgData name="Robiert Sepúlveda Torres" userId="2d9d92ca-e620-4e69-8773-e6fd85d89174" providerId="ADAL" clId="{999DB9FD-87DB-EE41-B95E-7C89FF6A9FE5}" dt="2025-09-10T19:35:02.042" v="4547" actId="20577"/>
          <ac:spMkLst>
            <pc:docMk/>
            <pc:sldMk cId="26795457" sldId="275"/>
            <ac:spMk id="74" creationId="{827FE608-A5F0-523E-B182-5326FD3F8B02}"/>
          </ac:spMkLst>
        </pc:spChg>
      </pc:sldChg>
      <pc:sldChg chg="modSp add mod modAnim">
        <pc:chgData name="Robiert Sepúlveda Torres" userId="2d9d92ca-e620-4e69-8773-e6fd85d89174" providerId="ADAL" clId="{999DB9FD-87DB-EE41-B95E-7C89FF6A9FE5}" dt="2025-09-10T15:22:20.372" v="3538"/>
        <pc:sldMkLst>
          <pc:docMk/>
          <pc:sldMk cId="1461089094" sldId="276"/>
        </pc:sldMkLst>
        <pc:spChg chg="mod">
          <ac:chgData name="Robiert Sepúlveda Torres" userId="2d9d92ca-e620-4e69-8773-e6fd85d89174" providerId="ADAL" clId="{999DB9FD-87DB-EE41-B95E-7C89FF6A9FE5}" dt="2025-09-02T20:49:27.565" v="3219" actId="108"/>
          <ac:spMkLst>
            <pc:docMk/>
            <pc:sldMk cId="1461089094" sldId="276"/>
            <ac:spMk id="5" creationId="{40D42478-0833-8264-D5F2-195D55660861}"/>
          </ac:spMkLst>
        </pc:spChg>
      </pc:sldChg>
      <pc:sldChg chg="add del">
        <pc:chgData name="Robiert Sepúlveda Torres" userId="2d9d92ca-e620-4e69-8773-e6fd85d89174" providerId="ADAL" clId="{999DB9FD-87DB-EE41-B95E-7C89FF6A9FE5}" dt="2025-08-26T17:01:12.428" v="2015" actId="2696"/>
        <pc:sldMkLst>
          <pc:docMk/>
          <pc:sldMk cId="0" sldId="277"/>
        </pc:sldMkLst>
      </pc:sldChg>
      <pc:sldChg chg="add del">
        <pc:chgData name="Robiert Sepúlveda Torres" userId="2d9d92ca-e620-4e69-8773-e6fd85d89174" providerId="ADAL" clId="{999DB9FD-87DB-EE41-B95E-7C89FF6A9FE5}" dt="2025-08-26T17:00:15.402" v="1998" actId="2696"/>
        <pc:sldMkLst>
          <pc:docMk/>
          <pc:sldMk cId="313053670" sldId="277"/>
        </pc:sldMkLst>
      </pc:sldChg>
      <pc:sldChg chg="addSp modSp add mod modAnim">
        <pc:chgData name="Robiert Sepúlveda Torres" userId="2d9d92ca-e620-4e69-8773-e6fd85d89174" providerId="ADAL" clId="{999DB9FD-87DB-EE41-B95E-7C89FF6A9FE5}" dt="2025-09-10T15:21:25.297" v="3534"/>
        <pc:sldMkLst>
          <pc:docMk/>
          <pc:sldMk cId="540731549" sldId="277"/>
        </pc:sldMkLst>
        <pc:spChg chg="add mod">
          <ac:chgData name="Robiert Sepúlveda Torres" userId="2d9d92ca-e620-4e69-8773-e6fd85d89174" providerId="ADAL" clId="{999DB9FD-87DB-EE41-B95E-7C89FF6A9FE5}" dt="2025-09-10T15:19:31.861" v="3509" actId="1076"/>
          <ac:spMkLst>
            <pc:docMk/>
            <pc:sldMk cId="540731549" sldId="277"/>
            <ac:spMk id="5" creationId="{07EA0354-FD33-756E-FF89-D0EA30AB44E9}"/>
          </ac:spMkLst>
        </pc:spChg>
        <pc:spChg chg="add mod">
          <ac:chgData name="Robiert Sepúlveda Torres" userId="2d9d92ca-e620-4e69-8773-e6fd85d89174" providerId="ADAL" clId="{999DB9FD-87DB-EE41-B95E-7C89FF6A9FE5}" dt="2025-09-10T15:20:52.731" v="3529" actId="14100"/>
          <ac:spMkLst>
            <pc:docMk/>
            <pc:sldMk cId="540731549" sldId="277"/>
            <ac:spMk id="6" creationId="{2B49CD0C-A5BB-7967-0973-A7862698634A}"/>
          </ac:spMkLst>
        </pc:spChg>
        <pc:picChg chg="mod">
          <ac:chgData name="Robiert Sepúlveda Torres" userId="2d9d92ca-e620-4e69-8773-e6fd85d89174" providerId="ADAL" clId="{999DB9FD-87DB-EE41-B95E-7C89FF6A9FE5}" dt="2025-09-10T15:20:25.053" v="3517" actId="688"/>
          <ac:picMkLst>
            <pc:docMk/>
            <pc:sldMk cId="540731549" sldId="277"/>
            <ac:picMk id="15" creationId="{C7E003F5-5733-94BA-F11A-1FE70E3BE040}"/>
          </ac:picMkLst>
        </pc:picChg>
      </pc:sldChg>
      <pc:sldChg chg="addSp delSp modSp add mod delAnim modAnim">
        <pc:chgData name="Robiert Sepúlveda Torres" userId="2d9d92ca-e620-4e69-8773-e6fd85d89174" providerId="ADAL" clId="{999DB9FD-87DB-EE41-B95E-7C89FF6A9FE5}" dt="2025-08-26T17:17:44.328" v="2392"/>
        <pc:sldMkLst>
          <pc:docMk/>
          <pc:sldMk cId="3288694951" sldId="278"/>
        </pc:sldMkLst>
        <pc:spChg chg="add mod">
          <ac:chgData name="Robiert Sepúlveda Torres" userId="2d9d92ca-e620-4e69-8773-e6fd85d89174" providerId="ADAL" clId="{999DB9FD-87DB-EE41-B95E-7C89FF6A9FE5}" dt="2025-08-26T17:17:29.632" v="2390" actId="1076"/>
          <ac:spMkLst>
            <pc:docMk/>
            <pc:sldMk cId="3288694951" sldId="278"/>
            <ac:spMk id="7" creationId="{5AA474C6-40ED-0C01-3F87-2C0B396A0166}"/>
          </ac:spMkLst>
        </pc:spChg>
        <pc:spChg chg="mod">
          <ac:chgData name="Robiert Sepúlveda Torres" userId="2d9d92ca-e620-4e69-8773-e6fd85d89174" providerId="ADAL" clId="{999DB9FD-87DB-EE41-B95E-7C89FF6A9FE5}" dt="2025-08-26T17:17:04.993" v="2356" actId="1076"/>
          <ac:spMkLst>
            <pc:docMk/>
            <pc:sldMk cId="3288694951" sldId="278"/>
            <ac:spMk id="12" creationId="{463135EB-EA2E-C4E9-95A5-739C06F549E7}"/>
          </ac:spMkLst>
        </pc:spChg>
        <pc:picChg chg="add mod modCrop">
          <ac:chgData name="Robiert Sepúlveda Torres" userId="2d9d92ca-e620-4e69-8773-e6fd85d89174" providerId="ADAL" clId="{999DB9FD-87DB-EE41-B95E-7C89FF6A9FE5}" dt="2025-08-26T17:17:01.983" v="2355" actId="1076"/>
          <ac:picMkLst>
            <pc:docMk/>
            <pc:sldMk cId="3288694951" sldId="278"/>
            <ac:picMk id="6" creationId="{37C777C2-5C38-30F6-0956-892319ACDE67}"/>
          </ac:picMkLst>
        </pc:picChg>
      </pc:sldChg>
      <pc:sldChg chg="add modNotesTx">
        <pc:chgData name="Robiert Sepúlveda Torres" userId="2d9d92ca-e620-4e69-8773-e6fd85d89174" providerId="ADAL" clId="{999DB9FD-87DB-EE41-B95E-7C89FF6A9FE5}" dt="2025-09-11T13:43:36.744" v="4599" actId="20577"/>
        <pc:sldMkLst>
          <pc:docMk/>
          <pc:sldMk cId="3645172296" sldId="279"/>
        </pc:sldMkLst>
      </pc:sldChg>
      <pc:sldChg chg="del">
        <pc:chgData name="Robiert Sepúlveda Torres" userId="2d9d92ca-e620-4e69-8773-e6fd85d89174" providerId="ADAL" clId="{999DB9FD-87DB-EE41-B95E-7C89FF6A9FE5}" dt="2025-09-02T19:48:50.633" v="2840" actId="2696"/>
        <pc:sldMkLst>
          <pc:docMk/>
          <pc:sldMk cId="3731932825" sldId="279"/>
        </pc:sldMkLst>
      </pc:sldChg>
      <pc:sldChg chg="addSp modSp add mod">
        <pc:chgData name="Robiert Sepúlveda Torres" userId="2d9d92ca-e620-4e69-8773-e6fd85d89174" providerId="ADAL" clId="{999DB9FD-87DB-EE41-B95E-7C89FF6A9FE5}" dt="2025-09-02T19:54:54.472" v="3060" actId="1076"/>
        <pc:sldMkLst>
          <pc:docMk/>
          <pc:sldMk cId="2551155502" sldId="280"/>
        </pc:sldMkLst>
        <pc:spChg chg="add mod">
          <ac:chgData name="Robiert Sepúlveda Torres" userId="2d9d92ca-e620-4e69-8773-e6fd85d89174" providerId="ADAL" clId="{999DB9FD-87DB-EE41-B95E-7C89FF6A9FE5}" dt="2025-09-02T19:54:54.472" v="3060" actId="1076"/>
          <ac:spMkLst>
            <pc:docMk/>
            <pc:sldMk cId="2551155502" sldId="280"/>
            <ac:spMk id="14" creationId="{86C192B3-72ED-BF65-B7B5-547F5C0386A3}"/>
          </ac:spMkLst>
        </pc:spChg>
      </pc:sldChg>
      <pc:sldChg chg="addSp delSp modSp del mod">
        <pc:chgData name="Robiert Sepúlveda Torres" userId="2d9d92ca-e620-4e69-8773-e6fd85d89174" providerId="ADAL" clId="{999DB9FD-87DB-EE41-B95E-7C89FF6A9FE5}" dt="2025-09-02T19:48:50.633" v="2840" actId="2696"/>
        <pc:sldMkLst>
          <pc:docMk/>
          <pc:sldMk cId="3851731192" sldId="280"/>
        </pc:sldMkLst>
      </pc:sldChg>
      <pc:sldChg chg="delSp modSp add mod">
        <pc:chgData name="Robiert Sepúlveda Torres" userId="2d9d92ca-e620-4e69-8773-e6fd85d89174" providerId="ADAL" clId="{999DB9FD-87DB-EE41-B95E-7C89FF6A9FE5}" dt="2025-09-11T13:42:56.073" v="4595" actId="20577"/>
        <pc:sldMkLst>
          <pc:docMk/>
          <pc:sldMk cId="200364630" sldId="281"/>
        </pc:sldMkLst>
        <pc:spChg chg="del">
          <ac:chgData name="Robiert Sepúlveda Torres" userId="2d9d92ca-e620-4e69-8773-e6fd85d89174" providerId="ADAL" clId="{999DB9FD-87DB-EE41-B95E-7C89FF6A9FE5}" dt="2025-09-10T14:14:18.125" v="3220" actId="21"/>
          <ac:spMkLst>
            <pc:docMk/>
            <pc:sldMk cId="200364630" sldId="281"/>
            <ac:spMk id="11" creationId="{2B9AA9E1-A224-CD5E-9D56-18C575800FD8}"/>
          </ac:spMkLst>
        </pc:spChg>
        <pc:spChg chg="mod">
          <ac:chgData name="Robiert Sepúlveda Torres" userId="2d9d92ca-e620-4e69-8773-e6fd85d89174" providerId="ADAL" clId="{999DB9FD-87DB-EE41-B95E-7C89FF6A9FE5}" dt="2025-09-11T13:42:56.073" v="4595" actId="20577"/>
          <ac:spMkLst>
            <pc:docMk/>
            <pc:sldMk cId="200364630" sldId="281"/>
            <ac:spMk id="21" creationId="{4D930A1D-803B-C8D5-0C60-5277E75B7013}"/>
          </ac:spMkLst>
        </pc:spChg>
      </pc:sldChg>
      <pc:sldChg chg="addSp delSp modSp del mod">
        <pc:chgData name="Robiert Sepúlveda Torres" userId="2d9d92ca-e620-4e69-8773-e6fd85d89174" providerId="ADAL" clId="{999DB9FD-87DB-EE41-B95E-7C89FF6A9FE5}" dt="2025-09-02T19:48:50.633" v="2840" actId="2696"/>
        <pc:sldMkLst>
          <pc:docMk/>
          <pc:sldMk cId="2821790262" sldId="281"/>
        </pc:sldMkLst>
      </pc:sldChg>
      <pc:sldChg chg="addSp delSp modSp del mod">
        <pc:chgData name="Robiert Sepúlveda Torres" userId="2d9d92ca-e620-4e69-8773-e6fd85d89174" providerId="ADAL" clId="{999DB9FD-87DB-EE41-B95E-7C89FF6A9FE5}" dt="2025-09-02T19:48:50.633" v="2840" actId="2696"/>
        <pc:sldMkLst>
          <pc:docMk/>
          <pc:sldMk cId="17982727" sldId="282"/>
        </pc:sldMkLst>
      </pc:sldChg>
      <pc:sldChg chg="addSp delSp modSp add mod modAnim">
        <pc:chgData name="Robiert Sepúlveda Torres" userId="2d9d92ca-e620-4e69-8773-e6fd85d89174" providerId="ADAL" clId="{999DB9FD-87DB-EE41-B95E-7C89FF6A9FE5}" dt="2025-09-11T13:42:59.058" v="4596" actId="20577"/>
        <pc:sldMkLst>
          <pc:docMk/>
          <pc:sldMk cId="2963344295" sldId="282"/>
        </pc:sldMkLst>
        <pc:spChg chg="mod">
          <ac:chgData name="Robiert Sepúlveda Torres" userId="2d9d92ca-e620-4e69-8773-e6fd85d89174" providerId="ADAL" clId="{999DB9FD-87DB-EE41-B95E-7C89FF6A9FE5}" dt="2025-09-02T20:25:41.072" v="3132" actId="20577"/>
          <ac:spMkLst>
            <pc:docMk/>
            <pc:sldMk cId="2963344295" sldId="282"/>
            <ac:spMk id="11" creationId="{3DCEC21D-6CA2-FCDE-BE37-39AE854DD9D2}"/>
          </ac:spMkLst>
        </pc:spChg>
        <pc:spChg chg="add mod">
          <ac:chgData name="Robiert Sepúlveda Torres" userId="2d9d92ca-e620-4e69-8773-e6fd85d89174" providerId="ADAL" clId="{999DB9FD-87DB-EE41-B95E-7C89FF6A9FE5}" dt="2025-09-10T14:14:23.286" v="3222" actId="1076"/>
          <ac:spMkLst>
            <pc:docMk/>
            <pc:sldMk cId="2963344295" sldId="282"/>
            <ac:spMk id="14" creationId="{2CA74A1C-FDD3-3F21-767E-59EC5907CF01}"/>
          </ac:spMkLst>
        </pc:spChg>
        <pc:spChg chg="mod">
          <ac:chgData name="Robiert Sepúlveda Torres" userId="2d9d92ca-e620-4e69-8773-e6fd85d89174" providerId="ADAL" clId="{999DB9FD-87DB-EE41-B95E-7C89FF6A9FE5}" dt="2025-09-11T13:42:59.058" v="4596" actId="20577"/>
          <ac:spMkLst>
            <pc:docMk/>
            <pc:sldMk cId="2963344295" sldId="282"/>
            <ac:spMk id="19" creationId="{4E9172DD-7BFA-C233-F620-540F81F8AD96}"/>
          </ac:spMkLst>
        </pc:spChg>
      </pc:sldChg>
      <pc:sldChg chg="modSp del mod">
        <pc:chgData name="Robiert Sepúlveda Torres" userId="2d9d92ca-e620-4e69-8773-e6fd85d89174" providerId="ADAL" clId="{999DB9FD-87DB-EE41-B95E-7C89FF6A9FE5}" dt="2025-09-02T19:48:50.633" v="2840" actId="2696"/>
        <pc:sldMkLst>
          <pc:docMk/>
          <pc:sldMk cId="840336325" sldId="283"/>
        </pc:sldMkLst>
      </pc:sldChg>
      <pc:sldChg chg="modSp add mod">
        <pc:chgData name="Robiert Sepúlveda Torres" userId="2d9d92ca-e620-4e69-8773-e6fd85d89174" providerId="ADAL" clId="{999DB9FD-87DB-EE41-B95E-7C89FF6A9FE5}" dt="2025-09-11T13:42:47.733" v="4593" actId="20577"/>
        <pc:sldMkLst>
          <pc:docMk/>
          <pc:sldMk cId="3825098911" sldId="283"/>
        </pc:sldMkLst>
        <pc:spChg chg="mod">
          <ac:chgData name="Robiert Sepúlveda Torres" userId="2d9d92ca-e620-4e69-8773-e6fd85d89174" providerId="ADAL" clId="{999DB9FD-87DB-EE41-B95E-7C89FF6A9FE5}" dt="2025-09-02T20:05:25.100" v="3086" actId="14100"/>
          <ac:spMkLst>
            <pc:docMk/>
            <pc:sldMk cId="3825098911" sldId="283"/>
            <ac:spMk id="2" creationId="{A7963D42-761A-CF8F-A11F-BA3182E6BABC}"/>
          </ac:spMkLst>
        </pc:spChg>
        <pc:spChg chg="mod">
          <ac:chgData name="Robiert Sepúlveda Torres" userId="2d9d92ca-e620-4e69-8773-e6fd85d89174" providerId="ADAL" clId="{999DB9FD-87DB-EE41-B95E-7C89FF6A9FE5}" dt="2025-09-11T13:42:47.733" v="4593" actId="20577"/>
          <ac:spMkLst>
            <pc:docMk/>
            <pc:sldMk cId="3825098911" sldId="283"/>
            <ac:spMk id="5" creationId="{297A0EB6-5EF5-9E85-C489-096359BA5AA0}"/>
          </ac:spMkLst>
        </pc:spChg>
      </pc:sldChg>
      <pc:sldChg chg="modSp add mod modAnim">
        <pc:chgData name="Robiert Sepúlveda Torres" userId="2d9d92ca-e620-4e69-8773-e6fd85d89174" providerId="ADAL" clId="{999DB9FD-87DB-EE41-B95E-7C89FF6A9FE5}" dt="2025-09-02T20:40:05.832" v="3210" actId="14100"/>
        <pc:sldMkLst>
          <pc:docMk/>
          <pc:sldMk cId="2943529895" sldId="284"/>
        </pc:sldMkLst>
        <pc:spChg chg="mod">
          <ac:chgData name="Robiert Sepúlveda Torres" userId="2d9d92ca-e620-4e69-8773-e6fd85d89174" providerId="ADAL" clId="{999DB9FD-87DB-EE41-B95E-7C89FF6A9FE5}" dt="2025-09-02T20:40:05.832" v="3210" actId="14100"/>
          <ac:spMkLst>
            <pc:docMk/>
            <pc:sldMk cId="2943529895" sldId="284"/>
            <ac:spMk id="24" creationId="{AE6FAF40-FF3A-FD61-EC9F-59A77D4F6C35}"/>
          </ac:spMkLst>
        </pc:spChg>
      </pc:sldChg>
      <pc:sldChg chg="del">
        <pc:chgData name="Robiert Sepúlveda Torres" userId="2d9d92ca-e620-4e69-8773-e6fd85d89174" providerId="ADAL" clId="{999DB9FD-87DB-EE41-B95E-7C89FF6A9FE5}" dt="2025-09-02T19:48:50.633" v="2840" actId="2696"/>
        <pc:sldMkLst>
          <pc:docMk/>
          <pc:sldMk cId="3088447345" sldId="284"/>
        </pc:sldMkLst>
      </pc:sldChg>
      <pc:sldChg chg="modSp add mod">
        <pc:chgData name="Robiert Sepúlveda Torres" userId="2d9d92ca-e620-4e69-8773-e6fd85d89174" providerId="ADAL" clId="{999DB9FD-87DB-EE41-B95E-7C89FF6A9FE5}" dt="2025-09-11T13:43:08.645" v="4598" actId="20577"/>
        <pc:sldMkLst>
          <pc:docMk/>
          <pc:sldMk cId="1314131896" sldId="285"/>
        </pc:sldMkLst>
        <pc:spChg chg="mod">
          <ac:chgData name="Robiert Sepúlveda Torres" userId="2d9d92ca-e620-4e69-8773-e6fd85d89174" providerId="ADAL" clId="{999DB9FD-87DB-EE41-B95E-7C89FF6A9FE5}" dt="2025-09-02T20:25:47.370" v="3134" actId="20577"/>
          <ac:spMkLst>
            <pc:docMk/>
            <pc:sldMk cId="1314131896" sldId="285"/>
            <ac:spMk id="11" creationId="{151599F5-5726-3D57-9DB2-42B45BE43E45}"/>
          </ac:spMkLst>
        </pc:spChg>
        <pc:spChg chg="mod">
          <ac:chgData name="Robiert Sepúlveda Torres" userId="2d9d92ca-e620-4e69-8773-e6fd85d89174" providerId="ADAL" clId="{999DB9FD-87DB-EE41-B95E-7C89FF6A9FE5}" dt="2025-09-11T13:43:08.645" v="4598" actId="20577"/>
          <ac:spMkLst>
            <pc:docMk/>
            <pc:sldMk cId="1314131896" sldId="285"/>
            <ac:spMk id="26" creationId="{0850C433-035C-F7BA-F799-6B8C52773DD0}"/>
          </ac:spMkLst>
        </pc:spChg>
      </pc:sldChg>
      <pc:sldChg chg="addSp delSp modSp del mod">
        <pc:chgData name="Robiert Sepúlveda Torres" userId="2d9d92ca-e620-4e69-8773-e6fd85d89174" providerId="ADAL" clId="{999DB9FD-87DB-EE41-B95E-7C89FF6A9FE5}" dt="2025-09-02T19:48:50.633" v="2840" actId="2696"/>
        <pc:sldMkLst>
          <pc:docMk/>
          <pc:sldMk cId="1517387183" sldId="285"/>
        </pc:sldMkLst>
      </pc:sldChg>
      <pc:sldChg chg="add del">
        <pc:chgData name="Robiert Sepúlveda Torres" userId="2d9d92ca-e620-4e69-8773-e6fd85d89174" providerId="ADAL" clId="{999DB9FD-87DB-EE41-B95E-7C89FF6A9FE5}" dt="2025-09-02T20:25:57.164" v="3135" actId="2696"/>
        <pc:sldMkLst>
          <pc:docMk/>
          <pc:sldMk cId="604603" sldId="286"/>
        </pc:sldMkLst>
      </pc:sldChg>
      <pc:sldChg chg="del">
        <pc:chgData name="Robiert Sepúlveda Torres" userId="2d9d92ca-e620-4e69-8773-e6fd85d89174" providerId="ADAL" clId="{999DB9FD-87DB-EE41-B95E-7C89FF6A9FE5}" dt="2025-09-02T19:48:50.633" v="2840" actId="2696"/>
        <pc:sldMkLst>
          <pc:docMk/>
          <pc:sldMk cId="1626296320" sldId="286"/>
        </pc:sldMkLst>
      </pc:sldChg>
      <pc:sldChg chg="modSp add mod">
        <pc:chgData name="Robiert Sepúlveda Torres" userId="2d9d92ca-e620-4e69-8773-e6fd85d89174" providerId="ADAL" clId="{999DB9FD-87DB-EE41-B95E-7C89FF6A9FE5}" dt="2025-09-11T13:42:43.632" v="4592" actId="20577"/>
        <pc:sldMkLst>
          <pc:docMk/>
          <pc:sldMk cId="1687025510" sldId="287"/>
        </pc:sldMkLst>
        <pc:spChg chg="mod">
          <ac:chgData name="Robiert Sepúlveda Torres" userId="2d9d92ca-e620-4e69-8773-e6fd85d89174" providerId="ADAL" clId="{999DB9FD-87DB-EE41-B95E-7C89FF6A9FE5}" dt="2025-09-11T13:42:43.632" v="4592" actId="20577"/>
          <ac:spMkLst>
            <pc:docMk/>
            <pc:sldMk cId="1687025510" sldId="287"/>
            <ac:spMk id="5" creationId="{E0EACFD7-124B-0F5C-6C91-7E3325854D73}"/>
          </ac:spMkLst>
        </pc:spChg>
        <pc:spChg chg="mod">
          <ac:chgData name="Robiert Sepúlveda Torres" userId="2d9d92ca-e620-4e69-8773-e6fd85d89174" providerId="ADAL" clId="{999DB9FD-87DB-EE41-B95E-7C89FF6A9FE5}" dt="2025-09-02T20:22:47.479" v="3129" actId="20577"/>
          <ac:spMkLst>
            <pc:docMk/>
            <pc:sldMk cId="1687025510" sldId="287"/>
            <ac:spMk id="74" creationId="{B6278282-C012-9D92-4A7C-9465111D7C07}"/>
          </ac:spMkLst>
        </pc:spChg>
        <pc:cxnChg chg="mod">
          <ac:chgData name="Robiert Sepúlveda Torres" userId="2d9d92ca-e620-4e69-8773-e6fd85d89174" providerId="ADAL" clId="{999DB9FD-87DB-EE41-B95E-7C89FF6A9FE5}" dt="2025-09-02T20:19:55.620" v="3088" actId="1076"/>
          <ac:cxnSpMkLst>
            <pc:docMk/>
            <pc:sldMk cId="1687025510" sldId="287"/>
            <ac:cxnSpMk id="12" creationId="{A2BFDC57-ABD3-DBF3-5C90-1B4EF7341721}"/>
          </ac:cxnSpMkLst>
        </pc:cxnChg>
      </pc:sldChg>
      <pc:sldChg chg="modSp del mod">
        <pc:chgData name="Robiert Sepúlveda Torres" userId="2d9d92ca-e620-4e69-8773-e6fd85d89174" providerId="ADAL" clId="{999DB9FD-87DB-EE41-B95E-7C89FF6A9FE5}" dt="2025-09-02T19:48:50.633" v="2840" actId="2696"/>
        <pc:sldMkLst>
          <pc:docMk/>
          <pc:sldMk cId="3083637127" sldId="287"/>
        </pc:sldMkLst>
      </pc:sldChg>
      <pc:sldChg chg="del">
        <pc:chgData name="Robiert Sepúlveda Torres" userId="2d9d92ca-e620-4e69-8773-e6fd85d89174" providerId="ADAL" clId="{999DB9FD-87DB-EE41-B95E-7C89FF6A9FE5}" dt="2025-09-02T19:48:50.633" v="2840" actId="2696"/>
        <pc:sldMkLst>
          <pc:docMk/>
          <pc:sldMk cId="2826240651" sldId="290"/>
        </pc:sldMkLst>
      </pc:sldChg>
      <pc:sldChg chg="add ord modNotesTx">
        <pc:chgData name="Robiert Sepúlveda Torres" userId="2d9d92ca-e620-4e69-8773-e6fd85d89174" providerId="ADAL" clId="{999DB9FD-87DB-EE41-B95E-7C89FF6A9FE5}" dt="2025-09-10T15:09:44.364" v="3396" actId="20578"/>
        <pc:sldMkLst>
          <pc:docMk/>
          <pc:sldMk cId="3026558007" sldId="290"/>
        </pc:sldMkLst>
      </pc:sldChg>
      <pc:sldChg chg="addSp delSp modSp add mod">
        <pc:chgData name="Robiert Sepúlveda Torres" userId="2d9d92ca-e620-4e69-8773-e6fd85d89174" providerId="ADAL" clId="{999DB9FD-87DB-EE41-B95E-7C89FF6A9FE5}" dt="2025-09-02T20:04:54.195" v="3083" actId="3626"/>
        <pc:sldMkLst>
          <pc:docMk/>
          <pc:sldMk cId="1307615832" sldId="291"/>
        </pc:sldMkLst>
        <pc:spChg chg="add mod">
          <ac:chgData name="Robiert Sepúlveda Torres" userId="2d9d92ca-e620-4e69-8773-e6fd85d89174" providerId="ADAL" clId="{999DB9FD-87DB-EE41-B95E-7C89FF6A9FE5}" dt="2025-09-02T20:04:54.195" v="3083" actId="3626"/>
          <ac:spMkLst>
            <pc:docMk/>
            <pc:sldMk cId="1307615832" sldId="291"/>
            <ac:spMk id="15" creationId="{BA835054-D423-4976-24DE-7851A86773EF}"/>
          </ac:spMkLst>
        </pc:spChg>
      </pc:sldChg>
      <pc:sldChg chg="addSp delSp modSp add mod">
        <pc:chgData name="Robiert Sepúlveda Torres" userId="2d9d92ca-e620-4e69-8773-e6fd85d89174" providerId="ADAL" clId="{999DB9FD-87DB-EE41-B95E-7C89FF6A9FE5}" dt="2025-09-11T13:42:52.926" v="4594" actId="20577"/>
        <pc:sldMkLst>
          <pc:docMk/>
          <pc:sldMk cId="3571714862" sldId="292"/>
        </pc:sldMkLst>
        <pc:spChg chg="mod">
          <ac:chgData name="Robiert Sepúlveda Torres" userId="2d9d92ca-e620-4e69-8773-e6fd85d89174" providerId="ADAL" clId="{999DB9FD-87DB-EE41-B95E-7C89FF6A9FE5}" dt="2025-09-11T13:42:52.926" v="4594" actId="20577"/>
          <ac:spMkLst>
            <pc:docMk/>
            <pc:sldMk cId="3571714862" sldId="292"/>
            <ac:spMk id="5" creationId="{72BF7AF9-B7E5-8D7B-B1E5-2E9DE525C161}"/>
          </ac:spMkLst>
        </pc:spChg>
        <pc:spChg chg="mod">
          <ac:chgData name="Robiert Sepúlveda Torres" userId="2d9d92ca-e620-4e69-8773-e6fd85d89174" providerId="ADAL" clId="{999DB9FD-87DB-EE41-B95E-7C89FF6A9FE5}" dt="2025-09-02T20:22:18.546" v="3104" actId="1037"/>
          <ac:spMkLst>
            <pc:docMk/>
            <pc:sldMk cId="3571714862" sldId="292"/>
            <ac:spMk id="11" creationId="{75C342B3-B571-0242-0DF1-848599BA257D}"/>
          </ac:spMkLst>
        </pc:spChg>
        <pc:spChg chg="mod">
          <ac:chgData name="Robiert Sepúlveda Torres" userId="2d9d92ca-e620-4e69-8773-e6fd85d89174" providerId="ADAL" clId="{999DB9FD-87DB-EE41-B95E-7C89FF6A9FE5}" dt="2025-09-02T20:22:42.903" v="3128" actId="20577"/>
          <ac:spMkLst>
            <pc:docMk/>
            <pc:sldMk cId="3571714862" sldId="292"/>
            <ac:spMk id="74" creationId="{74893D97-052E-2F4C-3BAA-19B1FF8DB0C3}"/>
          </ac:spMkLst>
        </pc:spChg>
        <pc:picChg chg="add mod">
          <ac:chgData name="Robiert Sepúlveda Torres" userId="2d9d92ca-e620-4e69-8773-e6fd85d89174" providerId="ADAL" clId="{999DB9FD-87DB-EE41-B95E-7C89FF6A9FE5}" dt="2025-09-02T20:22:01.925" v="3098" actId="14100"/>
          <ac:picMkLst>
            <pc:docMk/>
            <pc:sldMk cId="3571714862" sldId="292"/>
            <ac:picMk id="18" creationId="{E349AF55-5BBB-FC87-156F-24CC74F3E4DA}"/>
          </ac:picMkLst>
        </pc:picChg>
        <pc:cxnChg chg="mod">
          <ac:chgData name="Robiert Sepúlveda Torres" userId="2d9d92ca-e620-4e69-8773-e6fd85d89174" providerId="ADAL" clId="{999DB9FD-87DB-EE41-B95E-7C89FF6A9FE5}" dt="2025-09-02T20:22:18.546" v="3104" actId="1037"/>
          <ac:cxnSpMkLst>
            <pc:docMk/>
            <pc:sldMk cId="3571714862" sldId="292"/>
            <ac:cxnSpMk id="7" creationId="{FC847144-B738-4836-528D-31EE63229915}"/>
          </ac:cxnSpMkLst>
        </pc:cxnChg>
      </pc:sldChg>
      <pc:sldChg chg="modSp add mod">
        <pc:chgData name="Robiert Sepúlveda Torres" userId="2d9d92ca-e620-4e69-8773-e6fd85d89174" providerId="ADAL" clId="{999DB9FD-87DB-EE41-B95E-7C89FF6A9FE5}" dt="2025-09-11T13:43:03.517" v="4597" actId="20577"/>
        <pc:sldMkLst>
          <pc:docMk/>
          <pc:sldMk cId="3221878085" sldId="293"/>
        </pc:sldMkLst>
        <pc:spChg chg="mod">
          <ac:chgData name="Robiert Sepúlveda Torres" userId="2d9d92ca-e620-4e69-8773-e6fd85d89174" providerId="ADAL" clId="{999DB9FD-87DB-EE41-B95E-7C89FF6A9FE5}" dt="2025-09-02T20:25:44.361" v="3133" actId="20577"/>
          <ac:spMkLst>
            <pc:docMk/>
            <pc:sldMk cId="3221878085" sldId="293"/>
            <ac:spMk id="11" creationId="{E2B867FD-9F91-2049-B815-921ADC0B1A3F}"/>
          </ac:spMkLst>
        </pc:spChg>
        <pc:spChg chg="mod">
          <ac:chgData name="Robiert Sepúlveda Torres" userId="2d9d92ca-e620-4e69-8773-e6fd85d89174" providerId="ADAL" clId="{999DB9FD-87DB-EE41-B95E-7C89FF6A9FE5}" dt="2025-09-11T13:43:03.517" v="4597" actId="20577"/>
          <ac:spMkLst>
            <pc:docMk/>
            <pc:sldMk cId="3221878085" sldId="293"/>
            <ac:spMk id="19" creationId="{2E48F94C-3DD6-B87F-2423-6C0167107079}"/>
          </ac:spMkLst>
        </pc:spChg>
      </pc:sldChg>
      <pc:sldChg chg="addSp delSp modSp add mod ord">
        <pc:chgData name="Robiert Sepúlveda Torres" userId="2d9d92ca-e620-4e69-8773-e6fd85d89174" providerId="ADAL" clId="{999DB9FD-87DB-EE41-B95E-7C89FF6A9FE5}" dt="2025-09-10T15:09:44.364" v="3396" actId="20578"/>
        <pc:sldMkLst>
          <pc:docMk/>
          <pc:sldMk cId="396329569" sldId="294"/>
        </pc:sldMkLst>
        <pc:spChg chg="mod">
          <ac:chgData name="Robiert Sepúlveda Torres" userId="2d9d92ca-e620-4e69-8773-e6fd85d89174" providerId="ADAL" clId="{999DB9FD-87DB-EE41-B95E-7C89FF6A9FE5}" dt="2025-09-02T20:34:26.346" v="3206" actId="20577"/>
          <ac:spMkLst>
            <pc:docMk/>
            <pc:sldMk cId="396329569" sldId="294"/>
            <ac:spMk id="74" creationId="{39D78D23-2DD7-FD79-5ADF-88098AC1DF39}"/>
          </ac:spMkLst>
        </pc:spChg>
        <pc:picChg chg="add mod">
          <ac:chgData name="Robiert Sepúlveda Torres" userId="2d9d92ca-e620-4e69-8773-e6fd85d89174" providerId="ADAL" clId="{999DB9FD-87DB-EE41-B95E-7C89FF6A9FE5}" dt="2025-09-02T20:35:00.915" v="3207" actId="1076"/>
          <ac:picMkLst>
            <pc:docMk/>
            <pc:sldMk cId="396329569" sldId="294"/>
            <ac:picMk id="1026" creationId="{5DECB92F-A4E1-952B-5989-5ED1D35C9172}"/>
          </ac:picMkLst>
        </pc:picChg>
      </pc:sldChg>
      <pc:sldChg chg="ord">
        <pc:chgData name="Robiert Sepúlveda Torres" userId="2d9d92ca-e620-4e69-8773-e6fd85d89174" providerId="ADAL" clId="{999DB9FD-87DB-EE41-B95E-7C89FF6A9FE5}" dt="2025-09-10T15:09:44.364" v="3396" actId="20578"/>
        <pc:sldMkLst>
          <pc:docMk/>
          <pc:sldMk cId="1065294144" sldId="295"/>
        </pc:sldMkLst>
      </pc:sldChg>
      <pc:sldChg chg="addSp delSp modSp add mod delAnim modAnim">
        <pc:chgData name="Robiert Sepúlveda Torres" userId="2d9d92ca-e620-4e69-8773-e6fd85d89174" providerId="ADAL" clId="{999DB9FD-87DB-EE41-B95E-7C89FF6A9FE5}" dt="2025-09-10T19:13:10.878" v="3908" actId="20577"/>
        <pc:sldMkLst>
          <pc:docMk/>
          <pc:sldMk cId="2652740558" sldId="296"/>
        </pc:sldMkLst>
        <pc:spChg chg="del">
          <ac:chgData name="Robiert Sepúlveda Torres" userId="2d9d92ca-e620-4e69-8773-e6fd85d89174" providerId="ADAL" clId="{999DB9FD-87DB-EE41-B95E-7C89FF6A9FE5}" dt="2025-09-10T14:30:18.687" v="3240" actId="478"/>
          <ac:spMkLst>
            <pc:docMk/>
            <pc:sldMk cId="2652740558" sldId="296"/>
            <ac:spMk id="2" creationId="{483BD531-44C9-1DCE-4787-9FB7816946EC}"/>
          </ac:spMkLst>
        </pc:spChg>
        <pc:spChg chg="del">
          <ac:chgData name="Robiert Sepúlveda Torres" userId="2d9d92ca-e620-4e69-8773-e6fd85d89174" providerId="ADAL" clId="{999DB9FD-87DB-EE41-B95E-7C89FF6A9FE5}" dt="2025-09-10T14:30:18.687" v="3240" actId="478"/>
          <ac:spMkLst>
            <pc:docMk/>
            <pc:sldMk cId="2652740558" sldId="296"/>
            <ac:spMk id="7" creationId="{AB0DA237-4B29-4D20-3ED8-C226C1A0F623}"/>
          </ac:spMkLst>
        </pc:spChg>
        <pc:spChg chg="del">
          <ac:chgData name="Robiert Sepúlveda Torres" userId="2d9d92ca-e620-4e69-8773-e6fd85d89174" providerId="ADAL" clId="{999DB9FD-87DB-EE41-B95E-7C89FF6A9FE5}" dt="2025-09-10T14:30:18.687" v="3240" actId="478"/>
          <ac:spMkLst>
            <pc:docMk/>
            <pc:sldMk cId="2652740558" sldId="296"/>
            <ac:spMk id="9" creationId="{5845664E-2800-BC43-8FDD-63B7B022A73B}"/>
          </ac:spMkLst>
        </pc:spChg>
        <pc:spChg chg="del">
          <ac:chgData name="Robiert Sepúlveda Torres" userId="2d9d92ca-e620-4e69-8773-e6fd85d89174" providerId="ADAL" clId="{999DB9FD-87DB-EE41-B95E-7C89FF6A9FE5}" dt="2025-09-10T14:30:18.687" v="3240" actId="478"/>
          <ac:spMkLst>
            <pc:docMk/>
            <pc:sldMk cId="2652740558" sldId="296"/>
            <ac:spMk id="10" creationId="{964C5845-4E8B-C64A-8466-A8420BB5C463}"/>
          </ac:spMkLst>
        </pc:spChg>
        <pc:spChg chg="del">
          <ac:chgData name="Robiert Sepúlveda Torres" userId="2d9d92ca-e620-4e69-8773-e6fd85d89174" providerId="ADAL" clId="{999DB9FD-87DB-EE41-B95E-7C89FF6A9FE5}" dt="2025-09-10T14:30:09.043" v="3239" actId="478"/>
          <ac:spMkLst>
            <pc:docMk/>
            <pc:sldMk cId="2652740558" sldId="296"/>
            <ac:spMk id="11" creationId="{ECF6622B-9B3D-FB16-056A-BF17E3AF6726}"/>
          </ac:spMkLst>
        </pc:spChg>
        <pc:spChg chg="del">
          <ac:chgData name="Robiert Sepúlveda Torres" userId="2d9d92ca-e620-4e69-8773-e6fd85d89174" providerId="ADAL" clId="{999DB9FD-87DB-EE41-B95E-7C89FF6A9FE5}" dt="2025-09-10T14:30:18.687" v="3240" actId="478"/>
          <ac:spMkLst>
            <pc:docMk/>
            <pc:sldMk cId="2652740558" sldId="296"/>
            <ac:spMk id="13" creationId="{1033BD51-0D1B-ECA5-0502-34CBF4FE3279}"/>
          </ac:spMkLst>
        </pc:spChg>
        <pc:spChg chg="add del">
          <ac:chgData name="Robiert Sepúlveda Torres" userId="2d9d92ca-e620-4e69-8773-e6fd85d89174" providerId="ADAL" clId="{999DB9FD-87DB-EE41-B95E-7C89FF6A9FE5}" dt="2025-09-10T14:20:47.532" v="3226" actId="478"/>
          <ac:spMkLst>
            <pc:docMk/>
            <pc:sldMk cId="2652740558" sldId="296"/>
            <ac:spMk id="15" creationId="{2485209B-B887-3751-F6B4-A49A808917DA}"/>
          </ac:spMkLst>
        </pc:spChg>
        <pc:spChg chg="del">
          <ac:chgData name="Robiert Sepúlveda Torres" userId="2d9d92ca-e620-4e69-8773-e6fd85d89174" providerId="ADAL" clId="{999DB9FD-87DB-EE41-B95E-7C89FF6A9FE5}" dt="2025-09-10T14:30:18.687" v="3240" actId="478"/>
          <ac:spMkLst>
            <pc:docMk/>
            <pc:sldMk cId="2652740558" sldId="296"/>
            <ac:spMk id="16" creationId="{42EF370A-B036-0808-E3C3-1370820EE00C}"/>
          </ac:spMkLst>
        </pc:spChg>
        <pc:spChg chg="del">
          <ac:chgData name="Robiert Sepúlveda Torres" userId="2d9d92ca-e620-4e69-8773-e6fd85d89174" providerId="ADAL" clId="{999DB9FD-87DB-EE41-B95E-7C89FF6A9FE5}" dt="2025-09-10T14:30:09.043" v="3239" actId="478"/>
          <ac:spMkLst>
            <pc:docMk/>
            <pc:sldMk cId="2652740558" sldId="296"/>
            <ac:spMk id="18" creationId="{26B589F8-7307-2B3A-80FF-2021EA673F6D}"/>
          </ac:spMkLst>
        </pc:spChg>
        <pc:spChg chg="del">
          <ac:chgData name="Robiert Sepúlveda Torres" userId="2d9d92ca-e620-4e69-8773-e6fd85d89174" providerId="ADAL" clId="{999DB9FD-87DB-EE41-B95E-7C89FF6A9FE5}" dt="2025-09-10T14:30:09.043" v="3239" actId="478"/>
          <ac:spMkLst>
            <pc:docMk/>
            <pc:sldMk cId="2652740558" sldId="296"/>
            <ac:spMk id="19" creationId="{E115D6A6-B1B6-A0E8-7233-D437BA3AA0C0}"/>
          </ac:spMkLst>
        </pc:spChg>
        <pc:spChg chg="mod">
          <ac:chgData name="Robiert Sepúlveda Torres" userId="2d9d92ca-e620-4e69-8773-e6fd85d89174" providerId="ADAL" clId="{999DB9FD-87DB-EE41-B95E-7C89FF6A9FE5}" dt="2025-09-10T19:13:10.878" v="3908" actId="20577"/>
          <ac:spMkLst>
            <pc:docMk/>
            <pc:sldMk cId="2652740558" sldId="296"/>
            <ac:spMk id="20" creationId="{CA1F1F25-883D-E27F-D46A-8CBEEDB436FD}"/>
          </ac:spMkLst>
        </pc:spChg>
        <pc:spChg chg="del">
          <ac:chgData name="Robiert Sepúlveda Torres" userId="2d9d92ca-e620-4e69-8773-e6fd85d89174" providerId="ADAL" clId="{999DB9FD-87DB-EE41-B95E-7C89FF6A9FE5}" dt="2025-09-10T14:30:09.043" v="3239" actId="478"/>
          <ac:spMkLst>
            <pc:docMk/>
            <pc:sldMk cId="2652740558" sldId="296"/>
            <ac:spMk id="21" creationId="{8C980F3F-5070-EC5B-5CD2-A49B0E6BABD0}"/>
          </ac:spMkLst>
        </pc:spChg>
        <pc:spChg chg="del">
          <ac:chgData name="Robiert Sepúlveda Torres" userId="2d9d92ca-e620-4e69-8773-e6fd85d89174" providerId="ADAL" clId="{999DB9FD-87DB-EE41-B95E-7C89FF6A9FE5}" dt="2025-09-10T14:30:09.043" v="3239" actId="478"/>
          <ac:spMkLst>
            <pc:docMk/>
            <pc:sldMk cId="2652740558" sldId="296"/>
            <ac:spMk id="22" creationId="{5F2B3321-0E21-CC7E-7D86-CE0E6FC01C59}"/>
          </ac:spMkLst>
        </pc:spChg>
        <pc:spChg chg="add mod">
          <ac:chgData name="Robiert Sepúlveda Torres" userId="2d9d92ca-e620-4e69-8773-e6fd85d89174" providerId="ADAL" clId="{999DB9FD-87DB-EE41-B95E-7C89FF6A9FE5}" dt="2025-09-10T14:34:43.480" v="3352" actId="1076"/>
          <ac:spMkLst>
            <pc:docMk/>
            <pc:sldMk cId="2652740558" sldId="296"/>
            <ac:spMk id="27" creationId="{FEA899C3-1FA3-F0C2-D7FE-CD1F905B14F6}"/>
          </ac:spMkLst>
        </pc:spChg>
        <pc:spChg chg="add mod">
          <ac:chgData name="Robiert Sepúlveda Torres" userId="2d9d92ca-e620-4e69-8773-e6fd85d89174" providerId="ADAL" clId="{999DB9FD-87DB-EE41-B95E-7C89FF6A9FE5}" dt="2025-09-10T15:06:14.527" v="3389" actId="164"/>
          <ac:spMkLst>
            <pc:docMk/>
            <pc:sldMk cId="2652740558" sldId="296"/>
            <ac:spMk id="28" creationId="{6336DAE7-FEF4-F6E1-A671-01CF5229C1CA}"/>
          </ac:spMkLst>
        </pc:spChg>
        <pc:spChg chg="add del mod">
          <ac:chgData name="Robiert Sepúlveda Torres" userId="2d9d92ca-e620-4e69-8773-e6fd85d89174" providerId="ADAL" clId="{999DB9FD-87DB-EE41-B95E-7C89FF6A9FE5}" dt="2025-09-10T15:04:55.082" v="3358" actId="478"/>
          <ac:spMkLst>
            <pc:docMk/>
            <pc:sldMk cId="2652740558" sldId="296"/>
            <ac:spMk id="29" creationId="{B3671BF1-C999-7E39-9AAA-CDC28F8449E5}"/>
          </ac:spMkLst>
        </pc:spChg>
        <pc:spChg chg="add mod">
          <ac:chgData name="Robiert Sepúlveda Torres" userId="2d9d92ca-e620-4e69-8773-e6fd85d89174" providerId="ADAL" clId="{999DB9FD-87DB-EE41-B95E-7C89FF6A9FE5}" dt="2025-09-10T15:06:06.120" v="3388" actId="164"/>
          <ac:spMkLst>
            <pc:docMk/>
            <pc:sldMk cId="2652740558" sldId="296"/>
            <ac:spMk id="32" creationId="{BB0134C3-18A4-B4A8-C62D-665DFEA4AC4E}"/>
          </ac:spMkLst>
        </pc:spChg>
        <pc:grpChg chg="add mod">
          <ac:chgData name="Robiert Sepúlveda Torres" userId="2d9d92ca-e620-4e69-8773-e6fd85d89174" providerId="ADAL" clId="{999DB9FD-87DB-EE41-B95E-7C89FF6A9FE5}" dt="2025-09-10T15:06:06.120" v="3388" actId="164"/>
          <ac:grpSpMkLst>
            <pc:docMk/>
            <pc:sldMk cId="2652740558" sldId="296"/>
            <ac:grpSpMk id="33" creationId="{2BF69885-3F51-C90F-42FD-D79A3ADE4D29}"/>
          </ac:grpSpMkLst>
        </pc:grpChg>
        <pc:grpChg chg="add mod">
          <ac:chgData name="Robiert Sepúlveda Torres" userId="2d9d92ca-e620-4e69-8773-e6fd85d89174" providerId="ADAL" clId="{999DB9FD-87DB-EE41-B95E-7C89FF6A9FE5}" dt="2025-09-10T15:06:14.527" v="3389" actId="164"/>
          <ac:grpSpMkLst>
            <pc:docMk/>
            <pc:sldMk cId="2652740558" sldId="296"/>
            <ac:grpSpMk id="34" creationId="{5AEC385E-8672-A257-1829-CE159E729489}"/>
          </ac:grpSpMkLst>
        </pc:grpChg>
        <pc:picChg chg="add mod">
          <ac:chgData name="Robiert Sepúlveda Torres" userId="2d9d92ca-e620-4e69-8773-e6fd85d89174" providerId="ADAL" clId="{999DB9FD-87DB-EE41-B95E-7C89FF6A9FE5}" dt="2025-09-10T15:04:03.534" v="3356" actId="1076"/>
          <ac:picMkLst>
            <pc:docMk/>
            <pc:sldMk cId="2652740558" sldId="296"/>
            <ac:picMk id="25" creationId="{E61CB973-DFCA-D3C5-2F6E-612FAF40F648}"/>
          </ac:picMkLst>
        </pc:picChg>
        <pc:picChg chg="add mod modCrop">
          <ac:chgData name="Robiert Sepúlveda Torres" userId="2d9d92ca-e620-4e69-8773-e6fd85d89174" providerId="ADAL" clId="{999DB9FD-87DB-EE41-B95E-7C89FF6A9FE5}" dt="2025-09-10T15:06:06.120" v="3388" actId="164"/>
          <ac:picMkLst>
            <pc:docMk/>
            <pc:sldMk cId="2652740558" sldId="296"/>
            <ac:picMk id="31" creationId="{69587050-D56C-4D58-AC02-8A0503E59502}"/>
          </ac:picMkLst>
        </pc:picChg>
        <pc:picChg chg="add mod">
          <ac:chgData name="Robiert Sepúlveda Torres" userId="2d9d92ca-e620-4e69-8773-e6fd85d89174" providerId="ADAL" clId="{999DB9FD-87DB-EE41-B95E-7C89FF6A9FE5}" dt="2025-09-10T14:31:46.731" v="3326" actId="1076"/>
          <ac:picMkLst>
            <pc:docMk/>
            <pc:sldMk cId="2652740558" sldId="296"/>
            <ac:picMk id="1026" creationId="{7FB52424-459F-9CB5-EBA5-C154FF4B81DF}"/>
          </ac:picMkLst>
        </pc:picChg>
        <pc:picChg chg="add mod">
          <ac:chgData name="Robiert Sepúlveda Torres" userId="2d9d92ca-e620-4e69-8773-e6fd85d89174" providerId="ADAL" clId="{999DB9FD-87DB-EE41-B95E-7C89FF6A9FE5}" dt="2025-09-10T15:06:14.527" v="3389" actId="164"/>
          <ac:picMkLst>
            <pc:docMk/>
            <pc:sldMk cId="2652740558" sldId="296"/>
            <ac:picMk id="1028" creationId="{C4FC855E-0A96-6E15-45A3-C464315C06C7}"/>
          </ac:picMkLst>
        </pc:picChg>
        <pc:cxnChg chg="del">
          <ac:chgData name="Robiert Sepúlveda Torres" userId="2d9d92ca-e620-4e69-8773-e6fd85d89174" providerId="ADAL" clId="{999DB9FD-87DB-EE41-B95E-7C89FF6A9FE5}" dt="2025-09-10T14:30:18.687" v="3240" actId="478"/>
          <ac:cxnSpMkLst>
            <pc:docMk/>
            <pc:sldMk cId="2652740558" sldId="296"/>
            <ac:cxnSpMk id="5" creationId="{E3FF10EC-ED81-4E67-B4F8-03496DEB29D8}"/>
          </ac:cxnSpMkLst>
        </pc:cxnChg>
        <pc:cxnChg chg="del">
          <ac:chgData name="Robiert Sepúlveda Torres" userId="2d9d92ca-e620-4e69-8773-e6fd85d89174" providerId="ADAL" clId="{999DB9FD-87DB-EE41-B95E-7C89FF6A9FE5}" dt="2025-09-10T14:30:18.687" v="3240" actId="478"/>
          <ac:cxnSpMkLst>
            <pc:docMk/>
            <pc:sldMk cId="2652740558" sldId="296"/>
            <ac:cxnSpMk id="12" creationId="{5241FD83-2970-67B0-FD6A-DCDD17076800}"/>
          </ac:cxnSpMkLst>
        </pc:cxnChg>
        <pc:cxnChg chg="del">
          <ac:chgData name="Robiert Sepúlveda Torres" userId="2d9d92ca-e620-4e69-8773-e6fd85d89174" providerId="ADAL" clId="{999DB9FD-87DB-EE41-B95E-7C89FF6A9FE5}" dt="2025-09-10T14:30:18.687" v="3240" actId="478"/>
          <ac:cxnSpMkLst>
            <pc:docMk/>
            <pc:sldMk cId="2652740558" sldId="296"/>
            <ac:cxnSpMk id="17" creationId="{8697611D-363A-E033-A1C7-8BAC65EFFF71}"/>
          </ac:cxnSpMkLst>
        </pc:cxnChg>
      </pc:sldChg>
      <pc:sldChg chg="addSp delSp modSp add mod delAnim modAnim">
        <pc:chgData name="Robiert Sepúlveda Torres" userId="2d9d92ca-e620-4e69-8773-e6fd85d89174" providerId="ADAL" clId="{999DB9FD-87DB-EE41-B95E-7C89FF6A9FE5}" dt="2025-09-10T19:22:56.638" v="4519" actId="5793"/>
        <pc:sldMkLst>
          <pc:docMk/>
          <pc:sldMk cId="3162025860" sldId="297"/>
        </pc:sldMkLst>
        <pc:spChg chg="add mod">
          <ac:chgData name="Robiert Sepúlveda Torres" userId="2d9d92ca-e620-4e69-8773-e6fd85d89174" providerId="ADAL" clId="{999DB9FD-87DB-EE41-B95E-7C89FF6A9FE5}" dt="2025-09-10T19:22:56.638" v="4519" actId="5793"/>
          <ac:spMkLst>
            <pc:docMk/>
            <pc:sldMk cId="3162025860" sldId="297"/>
            <ac:spMk id="4" creationId="{D0C5A109-4C48-5005-9A6B-28F500A9B55A}"/>
          </ac:spMkLst>
        </pc:spChg>
        <pc:spChg chg="del">
          <ac:chgData name="Robiert Sepúlveda Torres" userId="2d9d92ca-e620-4e69-8773-e6fd85d89174" providerId="ADAL" clId="{999DB9FD-87DB-EE41-B95E-7C89FF6A9FE5}" dt="2025-09-10T15:23:38.181" v="3552" actId="478"/>
          <ac:spMkLst>
            <pc:docMk/>
            <pc:sldMk cId="3162025860" sldId="297"/>
            <ac:spMk id="5" creationId="{D5B6F988-6A20-C7FA-B8C0-E207E1D86418}"/>
          </ac:spMkLst>
        </pc:spChg>
        <pc:spChg chg="del">
          <ac:chgData name="Robiert Sepúlveda Torres" userId="2d9d92ca-e620-4e69-8773-e6fd85d89174" providerId="ADAL" clId="{999DB9FD-87DB-EE41-B95E-7C89FF6A9FE5}" dt="2025-09-10T15:23:39.662" v="3553" actId="478"/>
          <ac:spMkLst>
            <pc:docMk/>
            <pc:sldMk cId="3162025860" sldId="297"/>
            <ac:spMk id="7" creationId="{87C84C48-B3FA-0CA8-08CF-1F78AB4504DC}"/>
          </ac:spMkLst>
        </pc:spChg>
        <pc:spChg chg="mod">
          <ac:chgData name="Robiert Sepúlveda Torres" userId="2d9d92ca-e620-4e69-8773-e6fd85d89174" providerId="ADAL" clId="{999DB9FD-87DB-EE41-B95E-7C89FF6A9FE5}" dt="2025-09-10T15:23:33.466" v="3551" actId="20577"/>
          <ac:spMkLst>
            <pc:docMk/>
            <pc:sldMk cId="3162025860" sldId="297"/>
            <ac:spMk id="74" creationId="{40449F67-405E-6928-CAC4-7D43480A401A}"/>
          </ac:spMkLst>
        </pc:spChg>
      </pc:sldChg>
      <pc:sldChg chg="add">
        <pc:chgData name="Robiert Sepúlveda Torres" userId="2d9d92ca-e620-4e69-8773-e6fd85d89174" providerId="ADAL" clId="{999DB9FD-87DB-EE41-B95E-7C89FF6A9FE5}" dt="2025-09-10T19:34:35.381" v="4520"/>
        <pc:sldMkLst>
          <pc:docMk/>
          <pc:sldMk cId="2387914211" sldId="298"/>
        </pc:sldMkLst>
      </pc:sldChg>
      <pc:sldChg chg="new del">
        <pc:chgData name="Robiert Sepúlveda Torres" userId="2d9d92ca-e620-4e69-8773-e6fd85d89174" providerId="ADAL" clId="{999DB9FD-87DB-EE41-B95E-7C89FF6A9FE5}" dt="2025-09-11T13:44:08.060" v="4600" actId="2696"/>
        <pc:sldMkLst>
          <pc:docMk/>
          <pc:sldMk cId="639253234" sldId="299"/>
        </pc:sldMkLst>
      </pc:sldChg>
      <pc:sldChg chg="new del">
        <pc:chgData name="Robiert Sepúlveda Torres" userId="2d9d92ca-e620-4e69-8773-e6fd85d89174" providerId="ADAL" clId="{999DB9FD-87DB-EE41-B95E-7C89FF6A9FE5}" dt="2025-09-11T13:44:08.068" v="4601" actId="2696"/>
        <pc:sldMkLst>
          <pc:docMk/>
          <pc:sldMk cId="866889393" sldId="300"/>
        </pc:sldMkLst>
      </pc:sldChg>
      <pc:sldChg chg="new del">
        <pc:chgData name="Robiert Sepúlveda Torres" userId="2d9d92ca-e620-4e69-8773-e6fd85d89174" providerId="ADAL" clId="{999DB9FD-87DB-EE41-B95E-7C89FF6A9FE5}" dt="2025-09-11T13:44:08.076" v="4602" actId="2696"/>
        <pc:sldMkLst>
          <pc:docMk/>
          <pc:sldMk cId="3861902874" sldId="301"/>
        </pc:sldMkLst>
      </pc:sldChg>
      <pc:sldChg chg="new del">
        <pc:chgData name="Robiert Sepúlveda Torres" userId="2d9d92ca-e620-4e69-8773-e6fd85d89174" providerId="ADAL" clId="{999DB9FD-87DB-EE41-B95E-7C89FF6A9FE5}" dt="2025-09-11T13:44:08.094" v="4603" actId="2696"/>
        <pc:sldMkLst>
          <pc:docMk/>
          <pc:sldMk cId="1494690914" sldId="302"/>
        </pc:sldMkLst>
      </pc:sldChg>
    </pc:docChg>
  </pc:docChgLst>
  <pc:docChgLst>
    <pc:chgData name="sepulmexicolima@gmail.com" userId="S::urn:spo:guest#sepulmexicolima@gmail.com::" providerId="AD" clId="Web-{E5E29EE3-A250-D913-79B6-EEF6A24E7B1B}"/>
    <pc:docChg chg="addSld modSld">
      <pc:chgData name="sepulmexicolima@gmail.com" userId="S::urn:spo:guest#sepulmexicolima@gmail.com::" providerId="AD" clId="Web-{E5E29EE3-A250-D913-79B6-EEF6A24E7B1B}" dt="2025-09-02T14:34:13.712" v="158"/>
      <pc:docMkLst>
        <pc:docMk/>
      </pc:docMkLst>
      <pc:sldChg chg="addSp delSp modSp addAnim">
        <pc:chgData name="sepulmexicolima@gmail.com" userId="S::urn:spo:guest#sepulmexicolima@gmail.com::" providerId="AD" clId="Web-{E5E29EE3-A250-D913-79B6-EEF6A24E7B1B}" dt="2025-09-02T14:33:03.082" v="149"/>
        <pc:sldMkLst>
          <pc:docMk/>
          <pc:sldMk cId="3088447345" sldId="284"/>
        </pc:sldMkLst>
      </pc:sldChg>
      <pc:sldChg chg="delSp modSp add replId">
        <pc:chgData name="sepulmexicolima@gmail.com" userId="S::urn:spo:guest#sepulmexicolima@gmail.com::" providerId="AD" clId="Web-{E5E29EE3-A250-D913-79B6-EEF6A24E7B1B}" dt="2025-09-02T14:34:08.493" v="157" actId="1076"/>
        <pc:sldMkLst>
          <pc:docMk/>
          <pc:sldMk cId="1517387183" sldId="285"/>
        </pc:sldMkLst>
      </pc:sldChg>
      <pc:sldChg chg="add replId">
        <pc:chgData name="sepulmexicolima@gmail.com" userId="S::urn:spo:guest#sepulmexicolima@gmail.com::" providerId="AD" clId="Web-{E5E29EE3-A250-D913-79B6-EEF6A24E7B1B}" dt="2025-09-02T14:34:13.712" v="158"/>
        <pc:sldMkLst>
          <pc:docMk/>
          <pc:sldMk cId="1626296320" sldId="286"/>
        </pc:sldMkLst>
      </pc:sldChg>
    </pc:docChg>
  </pc:docChgLst>
  <pc:docChgLst>
    <pc:chgData name="sepulmexicolima@gmail.com" userId="S::urn:spo:guest#sepulmexicolima@gmail.com::" providerId="AD" clId="Web-{73DF89A5-CAAC-5FE4-B52F-179FE94F6C50}"/>
    <pc:docChg chg="modSld">
      <pc:chgData name="sepulmexicolima@gmail.com" userId="S::urn:spo:guest#sepulmexicolima@gmail.com::" providerId="AD" clId="Web-{73DF89A5-CAAC-5FE4-B52F-179FE94F6C50}" dt="2025-09-03T11:04:45.691" v="0" actId="20577"/>
      <pc:docMkLst>
        <pc:docMk/>
      </pc:docMkLst>
      <pc:sldChg chg="modSp">
        <pc:chgData name="sepulmexicolima@gmail.com" userId="S::urn:spo:guest#sepulmexicolima@gmail.com::" providerId="AD" clId="Web-{73DF89A5-CAAC-5FE4-B52F-179FE94F6C50}" dt="2025-09-03T11:04:45.691" v="0" actId="20577"/>
        <pc:sldMkLst>
          <pc:docMk/>
          <pc:sldMk cId="1696916190" sldId="258"/>
        </pc:sldMkLst>
        <pc:spChg chg="mod">
          <ac:chgData name="sepulmexicolima@gmail.com" userId="S::urn:spo:guest#sepulmexicolima@gmail.com::" providerId="AD" clId="Web-{73DF89A5-CAAC-5FE4-B52F-179FE94F6C50}" dt="2025-09-03T11:04:45.691" v="0" actId="20577"/>
          <ac:spMkLst>
            <pc:docMk/>
            <pc:sldMk cId="1696916190" sldId="258"/>
            <ac:spMk id="86" creationId="{5DBC4544-6D67-8C4E-2605-8043FC508B0E}"/>
          </ac:spMkLst>
        </pc:spChg>
      </pc:sldChg>
    </pc:docChg>
  </pc:docChgLst>
  <pc:docChgLst>
    <pc:chgData name="sepulmexicolima@gmail.com" userId="S::urn:spo:guest#sepulmexicolima@gmail.com::" providerId="AD" clId="Web-{E3E34668-4381-3A3E-3173-943200607144}"/>
    <pc:docChg chg="addSld modSld">
      <pc:chgData name="sepulmexicolima@gmail.com" userId="S::urn:spo:guest#sepulmexicolima@gmail.com::" providerId="AD" clId="Web-{E3E34668-4381-3A3E-3173-943200607144}" dt="2025-09-02T16:21:09.819" v="597"/>
      <pc:docMkLst>
        <pc:docMk/>
      </pc:docMkLst>
      <pc:sldChg chg="addSp delSp modSp">
        <pc:chgData name="sepulmexicolima@gmail.com" userId="S::urn:spo:guest#sepulmexicolima@gmail.com::" providerId="AD" clId="Web-{E3E34668-4381-3A3E-3173-943200607144}" dt="2025-09-02T15:10:28.437" v="293" actId="1076"/>
        <pc:sldMkLst>
          <pc:docMk/>
          <pc:sldMk cId="3851731192" sldId="280"/>
        </pc:sldMkLst>
      </pc:sldChg>
      <pc:sldChg chg="addSp delSp modSp">
        <pc:chgData name="sepulmexicolima@gmail.com" userId="S::urn:spo:guest#sepulmexicolima@gmail.com::" providerId="AD" clId="Web-{E3E34668-4381-3A3E-3173-943200607144}" dt="2025-09-02T15:15:09.698" v="309" actId="20577"/>
        <pc:sldMkLst>
          <pc:docMk/>
          <pc:sldMk cId="2821790262" sldId="281"/>
        </pc:sldMkLst>
      </pc:sldChg>
      <pc:sldChg chg="modSp">
        <pc:chgData name="sepulmexicolima@gmail.com" userId="S::urn:spo:guest#sepulmexicolima@gmail.com::" providerId="AD" clId="Web-{E3E34668-4381-3A3E-3173-943200607144}" dt="2025-09-02T15:11:00.391" v="295" actId="1076"/>
        <pc:sldMkLst>
          <pc:docMk/>
          <pc:sldMk cId="17982727" sldId="282"/>
        </pc:sldMkLst>
      </pc:sldChg>
      <pc:sldChg chg="modSp">
        <pc:chgData name="sepulmexicolima@gmail.com" userId="S::urn:spo:guest#sepulmexicolima@gmail.com::" providerId="AD" clId="Web-{E3E34668-4381-3A3E-3173-943200607144}" dt="2025-09-02T15:10:42.875" v="294" actId="1076"/>
        <pc:sldMkLst>
          <pc:docMk/>
          <pc:sldMk cId="840336325" sldId="283"/>
        </pc:sldMkLst>
      </pc:sldChg>
      <pc:sldChg chg="addSp modSp addAnim">
        <pc:chgData name="sepulmexicolima@gmail.com" userId="S::urn:spo:guest#sepulmexicolima@gmail.com::" providerId="AD" clId="Web-{E3E34668-4381-3A3E-3173-943200607144}" dt="2025-09-02T15:14:09.055" v="305"/>
        <pc:sldMkLst>
          <pc:docMk/>
          <pc:sldMk cId="3088447345" sldId="284"/>
        </pc:sldMkLst>
      </pc:sldChg>
      <pc:sldChg chg="addSp modSp">
        <pc:chgData name="sepulmexicolima@gmail.com" userId="S::urn:spo:guest#sepulmexicolima@gmail.com::" providerId="AD" clId="Web-{E3E34668-4381-3A3E-3173-943200607144}" dt="2025-09-02T15:11:19.408" v="296" actId="1076"/>
        <pc:sldMkLst>
          <pc:docMk/>
          <pc:sldMk cId="1517387183" sldId="285"/>
        </pc:sldMkLst>
      </pc:sldChg>
      <pc:sldChg chg="modSp mod modShow">
        <pc:chgData name="sepulmexicolima@gmail.com" userId="S::urn:spo:guest#sepulmexicolima@gmail.com::" providerId="AD" clId="Web-{E3E34668-4381-3A3E-3173-943200607144}" dt="2025-09-02T15:11:35.174" v="297" actId="1076"/>
        <pc:sldMkLst>
          <pc:docMk/>
          <pc:sldMk cId="1626296320" sldId="286"/>
        </pc:sldMkLst>
      </pc:sldChg>
      <pc:sldChg chg="addSp modSp add replId">
        <pc:chgData name="sepulmexicolima@gmail.com" userId="S::urn:spo:guest#sepulmexicolima@gmail.com::" providerId="AD" clId="Web-{E3E34668-4381-3A3E-3173-943200607144}" dt="2025-09-02T15:24:54.141" v="339" actId="1076"/>
        <pc:sldMkLst>
          <pc:docMk/>
          <pc:sldMk cId="3083637127" sldId="287"/>
        </pc:sldMkLst>
      </pc:sldChg>
      <pc:sldChg chg="addSp delSp modSp add replId">
        <pc:chgData name="sepulmexicolima@gmail.com" userId="S::urn:spo:guest#sepulmexicolima@gmail.com::" providerId="AD" clId="Web-{E3E34668-4381-3A3E-3173-943200607144}" dt="2025-09-02T16:21:09.819" v="597"/>
        <pc:sldMkLst>
          <pc:docMk/>
          <pc:sldMk cId="2826240651" sldId="288"/>
        </pc:sldMkLst>
      </pc:sldChg>
    </pc:docChg>
  </pc:docChgLst>
  <pc:docChgLst>
    <pc:chgData name="sepulmexicolima@gmail.com" userId="S::urn:spo:guest#sepulmexicolima@gmail.com::" providerId="AD" clId="Web-{6CF5B8CE-BA87-EA47-2AF2-875803466249}"/>
    <pc:docChg chg="addSld delSld modSld">
      <pc:chgData name="sepulmexicolima@gmail.com" userId="S::urn:spo:guest#sepulmexicolima@gmail.com::" providerId="AD" clId="Web-{6CF5B8CE-BA87-EA47-2AF2-875803466249}" dt="2025-09-02T14:15:39.965" v="706"/>
      <pc:docMkLst>
        <pc:docMk/>
      </pc:docMkLst>
      <pc:sldChg chg="del">
        <pc:chgData name="sepulmexicolima@gmail.com" userId="S::urn:spo:guest#sepulmexicolima@gmail.com::" providerId="AD" clId="Web-{6CF5B8CE-BA87-EA47-2AF2-875803466249}" dt="2025-09-02T13:16:12.699" v="0"/>
        <pc:sldMkLst>
          <pc:docMk/>
          <pc:sldMk cId="3277659774" sldId="279"/>
        </pc:sldMkLst>
      </pc:sldChg>
      <pc:sldChg chg="addSp delSp modSp add replId modTransition delAnim">
        <pc:chgData name="sepulmexicolima@gmail.com" userId="S::urn:spo:guest#sepulmexicolima@gmail.com::" providerId="AD" clId="Web-{6CF5B8CE-BA87-EA47-2AF2-875803466249}" dt="2025-09-02T13:50:40.615" v="397"/>
        <pc:sldMkLst>
          <pc:docMk/>
          <pc:sldMk cId="3731932825" sldId="279"/>
        </pc:sldMkLst>
      </pc:sldChg>
      <pc:sldChg chg="addSp delSp modSp add replId">
        <pc:chgData name="sepulmexicolima@gmail.com" userId="S::urn:spo:guest#sepulmexicolima@gmail.com::" providerId="AD" clId="Web-{6CF5B8CE-BA87-EA47-2AF2-875803466249}" dt="2025-09-02T13:51:08.710" v="400"/>
        <pc:sldMkLst>
          <pc:docMk/>
          <pc:sldMk cId="3851731192" sldId="280"/>
        </pc:sldMkLst>
      </pc:sldChg>
      <pc:sldChg chg="addSp modSp add replId">
        <pc:chgData name="sepulmexicolima@gmail.com" userId="S::urn:spo:guest#sepulmexicolima@gmail.com::" providerId="AD" clId="Web-{6CF5B8CE-BA87-EA47-2AF2-875803466249}" dt="2025-09-02T13:49:30.472" v="391" actId="20577"/>
        <pc:sldMkLst>
          <pc:docMk/>
          <pc:sldMk cId="2821790262" sldId="281"/>
        </pc:sldMkLst>
      </pc:sldChg>
      <pc:sldChg chg="addSp modSp add replId">
        <pc:chgData name="sepulmexicolima@gmail.com" userId="S::urn:spo:guest#sepulmexicolima@gmail.com::" providerId="AD" clId="Web-{6CF5B8CE-BA87-EA47-2AF2-875803466249}" dt="2025-09-02T14:15:39.965" v="706"/>
        <pc:sldMkLst>
          <pc:docMk/>
          <pc:sldMk cId="17982727" sldId="282"/>
        </pc:sldMkLst>
      </pc:sldChg>
      <pc:sldChg chg="addSp delSp modSp add replId">
        <pc:chgData name="sepulmexicolima@gmail.com" userId="S::urn:spo:guest#sepulmexicolima@gmail.com::" providerId="AD" clId="Web-{6CF5B8CE-BA87-EA47-2AF2-875803466249}" dt="2025-09-02T13:57:16.535" v="411" actId="1076"/>
        <pc:sldMkLst>
          <pc:docMk/>
          <pc:sldMk cId="840336325" sldId="283"/>
        </pc:sldMkLst>
      </pc:sldChg>
    </pc:docChg>
  </pc:docChgLst>
  <pc:docChgLst>
    <pc:chgData name="sepulmexicolima@gmail.com" userId="S::urn:spo:guest#sepulmexicolima@gmail.com::" providerId="AD" clId="Web-{5822ECDB-5EBA-6748-C833-2ACBE8D07E39}"/>
    <pc:docChg chg="addSld delSld modSld">
      <pc:chgData name="sepulmexicolima@gmail.com" userId="S::urn:spo:guest#sepulmexicolima@gmail.com::" providerId="AD" clId="Web-{5822ECDB-5EBA-6748-C833-2ACBE8D07E39}" dt="2025-09-02T16:39:08.916" v="532" actId="20577"/>
      <pc:docMkLst>
        <pc:docMk/>
      </pc:docMkLst>
      <pc:sldChg chg="modSp">
        <pc:chgData name="sepulmexicolima@gmail.com" userId="S::urn:spo:guest#sepulmexicolima@gmail.com::" providerId="AD" clId="Web-{5822ECDB-5EBA-6748-C833-2ACBE8D07E39}" dt="2025-09-02T16:39:08.916" v="532" actId="20577"/>
        <pc:sldMkLst>
          <pc:docMk/>
          <pc:sldMk cId="3088447345" sldId="284"/>
        </pc:sldMkLst>
      </pc:sldChg>
      <pc:sldChg chg="modSp">
        <pc:chgData name="sepulmexicolima@gmail.com" userId="S::urn:spo:guest#sepulmexicolima@gmail.com::" providerId="AD" clId="Web-{5822ECDB-5EBA-6748-C833-2ACBE8D07E39}" dt="2025-09-02T16:38:09.446" v="512" actId="1076"/>
        <pc:sldMkLst>
          <pc:docMk/>
          <pc:sldMk cId="1517387183" sldId="285"/>
        </pc:sldMkLst>
      </pc:sldChg>
      <pc:sldChg chg="addSp delSp modSp add del">
        <pc:chgData name="sepulmexicolima@gmail.com" userId="S::urn:spo:guest#sepulmexicolima@gmail.com::" providerId="AD" clId="Web-{5822ECDB-5EBA-6748-C833-2ACBE8D07E39}" dt="2025-09-02T16:33:42.093" v="473"/>
        <pc:sldMkLst>
          <pc:docMk/>
          <pc:sldMk cId="2826240651" sldId="288"/>
        </pc:sldMkLst>
      </pc:sldChg>
      <pc:sldChg chg="delSp add del replId">
        <pc:chgData name="sepulmexicolima@gmail.com" userId="S::urn:spo:guest#sepulmexicolima@gmail.com::" providerId="AD" clId="Web-{5822ECDB-5EBA-6748-C833-2ACBE8D07E39}" dt="2025-09-02T16:34:57.767" v="501"/>
        <pc:sldMkLst>
          <pc:docMk/>
          <pc:sldMk cId="191493413" sldId="289"/>
        </pc:sldMkLst>
      </pc:sldChg>
      <pc:sldChg chg="add">
        <pc:chgData name="sepulmexicolima@gmail.com" userId="S::urn:spo:guest#sepulmexicolima@gmail.com::" providerId="AD" clId="Web-{5822ECDB-5EBA-6748-C833-2ACBE8D07E39}" dt="2025-09-02T16:33:50.624" v="474"/>
        <pc:sldMkLst>
          <pc:docMk/>
          <pc:sldMk cId="2826240651" sldId="290"/>
        </pc:sldMkLst>
      </pc:sldChg>
    </pc:docChg>
  </pc:docChgLst>
  <pc:docChgLst>
    <pc:chgData name="sepulmexicolima@gmail.com" userId="S::urn:spo:guest#sepulmexicolima@gmail.com::" providerId="AD" clId="Web-{2115FDC2-4745-BC2B-2E69-EEF485EAFCD5}"/>
    <pc:docChg chg="addSld modSld">
      <pc:chgData name="sepulmexicolima@gmail.com" userId="S::urn:spo:guest#sepulmexicolima@gmail.com::" providerId="AD" clId="Web-{2115FDC2-4745-BC2B-2E69-EEF485EAFCD5}" dt="2025-09-03T10:24:04.961" v="21" actId="14100"/>
      <pc:docMkLst>
        <pc:docMk/>
      </pc:docMkLst>
      <pc:sldChg chg="addSp modSp">
        <pc:chgData name="sepulmexicolima@gmail.com" userId="S::urn:spo:guest#sepulmexicolima@gmail.com::" providerId="AD" clId="Web-{2115FDC2-4745-BC2B-2E69-EEF485EAFCD5}" dt="2025-09-03T10:18:00.979" v="5" actId="14100"/>
        <pc:sldMkLst>
          <pc:docMk/>
          <pc:sldMk cId="396329569" sldId="294"/>
        </pc:sldMkLst>
        <pc:picChg chg="add mod">
          <ac:chgData name="sepulmexicolima@gmail.com" userId="S::urn:spo:guest#sepulmexicolima@gmail.com::" providerId="AD" clId="Web-{2115FDC2-4745-BC2B-2E69-EEF485EAFCD5}" dt="2025-09-03T10:18:00.979" v="5" actId="14100"/>
          <ac:picMkLst>
            <pc:docMk/>
            <pc:sldMk cId="396329569" sldId="294"/>
            <ac:picMk id="2" creationId="{A1CE13F4-71C3-A7DC-F602-34A29F605D58}"/>
          </ac:picMkLst>
        </pc:picChg>
        <pc:picChg chg="mod">
          <ac:chgData name="sepulmexicolima@gmail.com" userId="S::urn:spo:guest#sepulmexicolima@gmail.com::" providerId="AD" clId="Web-{2115FDC2-4745-BC2B-2E69-EEF485EAFCD5}" dt="2025-09-03T10:17:41.806" v="0" actId="1076"/>
          <ac:picMkLst>
            <pc:docMk/>
            <pc:sldMk cId="396329569" sldId="294"/>
            <ac:picMk id="1026" creationId="{5DECB92F-A4E1-952B-5989-5ED1D35C9172}"/>
          </ac:picMkLst>
        </pc:picChg>
      </pc:sldChg>
      <pc:sldChg chg="addSp delSp modSp add replId">
        <pc:chgData name="sepulmexicolima@gmail.com" userId="S::urn:spo:guest#sepulmexicolima@gmail.com::" providerId="AD" clId="Web-{2115FDC2-4745-BC2B-2E69-EEF485EAFCD5}" dt="2025-09-03T10:24:04.961" v="21" actId="14100"/>
        <pc:sldMkLst>
          <pc:docMk/>
          <pc:sldMk cId="1065294144" sldId="295"/>
        </pc:sldMkLst>
        <pc:picChg chg="add mod">
          <ac:chgData name="sepulmexicolima@gmail.com" userId="S::urn:spo:guest#sepulmexicolima@gmail.com::" providerId="AD" clId="Web-{2115FDC2-4745-BC2B-2E69-EEF485EAFCD5}" dt="2025-09-03T10:24:04.961" v="21" actId="14100"/>
          <ac:picMkLst>
            <pc:docMk/>
            <pc:sldMk cId="1065294144" sldId="295"/>
            <ac:picMk id="4" creationId="{3651BD4B-9D98-713F-50B3-4E96A961920B}"/>
          </ac:picMkLst>
        </pc:picChg>
      </pc:sldChg>
    </pc:docChg>
  </pc:docChgLst>
  <pc:docChgLst>
    <pc:chgData name="sepulmexicolima@gmail.com" userId="S::urn:spo:guest#sepulmexicolima@gmail.com::" providerId="AD" clId="Web-{2FAAAA7D-307A-C2E4-D45E-A0468FE75A3C}"/>
    <pc:docChg chg="addSld modSld">
      <pc:chgData name="sepulmexicolima@gmail.com" userId="S::urn:spo:guest#sepulmexicolima@gmail.com::" providerId="AD" clId="Web-{2FAAAA7D-307A-C2E4-D45E-A0468FE75A3C}" dt="2025-09-02T14:17:46.091" v="11" actId="14100"/>
      <pc:docMkLst>
        <pc:docMk/>
      </pc:docMkLst>
      <pc:sldChg chg="delSp modSp">
        <pc:chgData name="sepulmexicolima@gmail.com" userId="S::urn:spo:guest#sepulmexicolima@gmail.com::" providerId="AD" clId="Web-{2FAAAA7D-307A-C2E4-D45E-A0468FE75A3C}" dt="2025-09-02T14:16:29.447" v="7" actId="20577"/>
        <pc:sldMkLst>
          <pc:docMk/>
          <pc:sldMk cId="17982727" sldId="282"/>
        </pc:sldMkLst>
      </pc:sldChg>
      <pc:sldChg chg="addSp modSp add replId">
        <pc:chgData name="sepulmexicolima@gmail.com" userId="S::urn:spo:guest#sepulmexicolima@gmail.com::" providerId="AD" clId="Web-{2FAAAA7D-307A-C2E4-D45E-A0468FE75A3C}" dt="2025-09-02T14:17:46.091" v="11" actId="14100"/>
        <pc:sldMkLst>
          <pc:docMk/>
          <pc:sldMk cId="3088447345"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22C57-B1C2-2540-8C98-BB02635128C9}" type="datetimeFigureOut">
              <a:rPr lang="es-ES_tradnl" smtClean="0"/>
              <a:t>10/9/25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AE217-5228-4D4E-89AA-C78CCCABDCB6}" type="slidenum">
              <a:rPr lang="es-ES_tradnl" smtClean="0"/>
              <a:t>‹#›</a:t>
            </a:fld>
            <a:endParaRPr lang="es-ES_tradnl"/>
          </a:p>
        </p:txBody>
      </p:sp>
    </p:spTree>
    <p:extLst>
      <p:ext uri="{BB962C8B-B14F-4D97-AF65-F5344CB8AC3E}">
        <p14:creationId xmlns:p14="http://schemas.microsoft.com/office/powerpoint/2010/main" val="1078187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771AE217-5228-4D4E-89AA-C78CCCABDCB6}" type="slidenum">
              <a:rPr lang="es-ES_tradnl" smtClean="0"/>
              <a:t>1</a:t>
            </a:fld>
            <a:endParaRPr lang="es-ES_tradnl"/>
          </a:p>
        </p:txBody>
      </p:sp>
    </p:spTree>
    <p:extLst>
      <p:ext uri="{BB962C8B-B14F-4D97-AF65-F5344CB8AC3E}">
        <p14:creationId xmlns:p14="http://schemas.microsoft.com/office/powerpoint/2010/main" val="4273781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8EEE9-5C0C-5C54-ECC0-42E1A5583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7E2E5-5FB1-3C2F-F2CC-E1D47997D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0C6AC-19E2-7C64-A803-D665BE7F1F77}"/>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74FE4052-6C90-4A43-6844-DD6DC78F0DE5}"/>
              </a:ext>
            </a:extLst>
          </p:cNvPr>
          <p:cNvSpPr>
            <a:spLocks noGrp="1"/>
          </p:cNvSpPr>
          <p:nvPr>
            <p:ph type="sldNum" sz="quarter" idx="5"/>
          </p:nvPr>
        </p:nvSpPr>
        <p:spPr/>
        <p:txBody>
          <a:bodyPr/>
          <a:lstStyle/>
          <a:p>
            <a:fld id="{771AE217-5228-4D4E-89AA-C78CCCABDCB6}" type="slidenum">
              <a:rPr lang="es-ES_tradnl" smtClean="0"/>
              <a:t>11</a:t>
            </a:fld>
            <a:endParaRPr lang="es-ES_tradnl"/>
          </a:p>
        </p:txBody>
      </p:sp>
    </p:spTree>
    <p:extLst>
      <p:ext uri="{BB962C8B-B14F-4D97-AF65-F5344CB8AC3E}">
        <p14:creationId xmlns:p14="http://schemas.microsoft.com/office/powerpoint/2010/main" val="2947797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50F13-D797-F994-A1C4-0B1526597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BFD85-B950-1376-F7DD-38F0B529AA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4ABB6-892C-B58B-0A89-F406EAD0A842}"/>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3C69D88F-4431-4E7D-C20D-94DC1D5E5417}"/>
              </a:ext>
            </a:extLst>
          </p:cNvPr>
          <p:cNvSpPr>
            <a:spLocks noGrp="1"/>
          </p:cNvSpPr>
          <p:nvPr>
            <p:ph type="sldNum" sz="quarter" idx="5"/>
          </p:nvPr>
        </p:nvSpPr>
        <p:spPr/>
        <p:txBody>
          <a:bodyPr/>
          <a:lstStyle/>
          <a:p>
            <a:fld id="{771AE217-5228-4D4E-89AA-C78CCCABDCB6}" type="slidenum">
              <a:rPr lang="es-ES_tradnl" smtClean="0"/>
              <a:t>12</a:t>
            </a:fld>
            <a:endParaRPr lang="es-ES_tradnl"/>
          </a:p>
        </p:txBody>
      </p:sp>
    </p:spTree>
    <p:extLst>
      <p:ext uri="{BB962C8B-B14F-4D97-AF65-F5344CB8AC3E}">
        <p14:creationId xmlns:p14="http://schemas.microsoft.com/office/powerpoint/2010/main" val="215210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5AD8-E7E7-8777-9466-9FF76C42B5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ABFB8-F263-361E-B1DB-BE90961C55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F6BEF-1497-7463-163E-402BE513B903}"/>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35310E23-E6D6-7C49-5E91-36274A52A256}"/>
              </a:ext>
            </a:extLst>
          </p:cNvPr>
          <p:cNvSpPr>
            <a:spLocks noGrp="1"/>
          </p:cNvSpPr>
          <p:nvPr>
            <p:ph type="sldNum" sz="quarter" idx="5"/>
          </p:nvPr>
        </p:nvSpPr>
        <p:spPr/>
        <p:txBody>
          <a:bodyPr/>
          <a:lstStyle/>
          <a:p>
            <a:fld id="{771AE217-5228-4D4E-89AA-C78CCCABDCB6}" type="slidenum">
              <a:rPr lang="es-ES_tradnl" smtClean="0"/>
              <a:t>13</a:t>
            </a:fld>
            <a:endParaRPr lang="es-ES_tradnl"/>
          </a:p>
        </p:txBody>
      </p:sp>
    </p:spTree>
    <p:extLst>
      <p:ext uri="{BB962C8B-B14F-4D97-AF65-F5344CB8AC3E}">
        <p14:creationId xmlns:p14="http://schemas.microsoft.com/office/powerpoint/2010/main" val="246689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AB42-40D4-A6A6-A164-2F803D580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417AF-FB14-BF8A-82F7-52BA6B1F77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96C82-2C03-3621-1129-8C1DAA82EF60}"/>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8913E1BA-2CC2-02D4-5734-38DA7D40BDF0}"/>
              </a:ext>
            </a:extLst>
          </p:cNvPr>
          <p:cNvSpPr>
            <a:spLocks noGrp="1"/>
          </p:cNvSpPr>
          <p:nvPr>
            <p:ph type="sldNum" sz="quarter" idx="5"/>
          </p:nvPr>
        </p:nvSpPr>
        <p:spPr/>
        <p:txBody>
          <a:bodyPr/>
          <a:lstStyle/>
          <a:p>
            <a:fld id="{771AE217-5228-4D4E-89AA-C78CCCABDCB6}" type="slidenum">
              <a:rPr lang="es-ES_tradnl" smtClean="0"/>
              <a:t>14</a:t>
            </a:fld>
            <a:endParaRPr lang="es-ES_tradnl"/>
          </a:p>
        </p:txBody>
      </p:sp>
    </p:spTree>
    <p:extLst>
      <p:ext uri="{BB962C8B-B14F-4D97-AF65-F5344CB8AC3E}">
        <p14:creationId xmlns:p14="http://schemas.microsoft.com/office/powerpoint/2010/main" val="2127664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39933-3025-561A-945E-72D412451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D39C9-2495-2597-C84E-BBFC70ECDE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4735C7-4E2D-0DE4-F655-A716F1437EF8}"/>
              </a:ext>
            </a:extLst>
          </p:cNvPr>
          <p:cNvSpPr>
            <a:spLocks noGrp="1"/>
          </p:cNvSpPr>
          <p:nvPr>
            <p:ph type="body" idx="1"/>
          </p:nvPr>
        </p:nvSpPr>
        <p:spPr/>
        <p:txBody>
          <a:bodyPr/>
          <a:lstStyle/>
          <a:p>
            <a:r>
              <a:rPr lang="es-ES_tradnl"/>
              <a:t>Epson LX – Panasonic </a:t>
            </a:r>
          </a:p>
        </p:txBody>
      </p:sp>
      <p:sp>
        <p:nvSpPr>
          <p:cNvPr id="4" name="Slide Number Placeholder 3">
            <a:extLst>
              <a:ext uri="{FF2B5EF4-FFF2-40B4-BE49-F238E27FC236}">
                <a16:creationId xmlns:a16="http://schemas.microsoft.com/office/drawing/2014/main" id="{BD625DCC-F1F2-F76E-BA9F-E6C3AA8C339C}"/>
              </a:ext>
            </a:extLst>
          </p:cNvPr>
          <p:cNvSpPr>
            <a:spLocks noGrp="1"/>
          </p:cNvSpPr>
          <p:nvPr>
            <p:ph type="sldNum" sz="quarter" idx="5"/>
          </p:nvPr>
        </p:nvSpPr>
        <p:spPr/>
        <p:txBody>
          <a:bodyPr/>
          <a:lstStyle/>
          <a:p>
            <a:fld id="{771AE217-5228-4D4E-89AA-C78CCCABDCB6}" type="slidenum">
              <a:rPr lang="es-ES_tradnl" smtClean="0"/>
              <a:t>15</a:t>
            </a:fld>
            <a:endParaRPr lang="es-ES_tradnl"/>
          </a:p>
        </p:txBody>
      </p:sp>
    </p:spTree>
    <p:extLst>
      <p:ext uri="{BB962C8B-B14F-4D97-AF65-F5344CB8AC3E}">
        <p14:creationId xmlns:p14="http://schemas.microsoft.com/office/powerpoint/2010/main" val="3878996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14374-D558-C897-C337-000CAAA489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6A358-853C-E1F4-6E76-C82949A77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D5843-0A80-91DF-493B-A64608AB526C}"/>
              </a:ext>
            </a:extLst>
          </p:cNvPr>
          <p:cNvSpPr>
            <a:spLocks noGrp="1"/>
          </p:cNvSpPr>
          <p:nvPr>
            <p:ph type="body" idx="1"/>
          </p:nvPr>
        </p:nvSpPr>
        <p:spPr/>
        <p:txBody>
          <a:bodyPr/>
          <a:lstStyle/>
          <a:p>
            <a:r>
              <a:rPr lang="es-ES_tradnl"/>
              <a:t>Epson LX – Panasonic </a:t>
            </a:r>
          </a:p>
        </p:txBody>
      </p:sp>
      <p:sp>
        <p:nvSpPr>
          <p:cNvPr id="4" name="Slide Number Placeholder 3">
            <a:extLst>
              <a:ext uri="{FF2B5EF4-FFF2-40B4-BE49-F238E27FC236}">
                <a16:creationId xmlns:a16="http://schemas.microsoft.com/office/drawing/2014/main" id="{1DE79294-EB4A-C93D-3F9B-170F1521133D}"/>
              </a:ext>
            </a:extLst>
          </p:cNvPr>
          <p:cNvSpPr>
            <a:spLocks noGrp="1"/>
          </p:cNvSpPr>
          <p:nvPr>
            <p:ph type="sldNum" sz="quarter" idx="5"/>
          </p:nvPr>
        </p:nvSpPr>
        <p:spPr/>
        <p:txBody>
          <a:bodyPr/>
          <a:lstStyle/>
          <a:p>
            <a:fld id="{771AE217-5228-4D4E-89AA-C78CCCABDCB6}" type="slidenum">
              <a:rPr lang="es-ES_tradnl" smtClean="0"/>
              <a:t>16</a:t>
            </a:fld>
            <a:endParaRPr lang="es-ES_tradnl"/>
          </a:p>
        </p:txBody>
      </p:sp>
    </p:spTree>
    <p:extLst>
      <p:ext uri="{BB962C8B-B14F-4D97-AF65-F5344CB8AC3E}">
        <p14:creationId xmlns:p14="http://schemas.microsoft.com/office/powerpoint/2010/main" val="166689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41B7B-F146-7C27-628A-EEDDFE322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DA683-818F-C938-7936-846F4A536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3504F-7895-E575-0948-1E5454BB5B48}"/>
              </a:ext>
            </a:extLst>
          </p:cNvPr>
          <p:cNvSpPr>
            <a:spLocks noGrp="1"/>
          </p:cNvSpPr>
          <p:nvPr>
            <p:ph type="body" idx="1"/>
          </p:nvPr>
        </p:nvSpPr>
        <p:spPr/>
        <p:txBody>
          <a:bodyPr/>
          <a:lstStyle/>
          <a:p>
            <a:r>
              <a:rPr lang="es-ES_tradnl"/>
              <a:t>Epson LX – Panasonic </a:t>
            </a:r>
          </a:p>
        </p:txBody>
      </p:sp>
      <p:sp>
        <p:nvSpPr>
          <p:cNvPr id="4" name="Slide Number Placeholder 3">
            <a:extLst>
              <a:ext uri="{FF2B5EF4-FFF2-40B4-BE49-F238E27FC236}">
                <a16:creationId xmlns:a16="http://schemas.microsoft.com/office/drawing/2014/main" id="{50CBE3E8-35E6-C45E-92B0-8497D45DA7A5}"/>
              </a:ext>
            </a:extLst>
          </p:cNvPr>
          <p:cNvSpPr>
            <a:spLocks noGrp="1"/>
          </p:cNvSpPr>
          <p:nvPr>
            <p:ph type="sldNum" sz="quarter" idx="5"/>
          </p:nvPr>
        </p:nvSpPr>
        <p:spPr/>
        <p:txBody>
          <a:bodyPr/>
          <a:lstStyle/>
          <a:p>
            <a:fld id="{771AE217-5228-4D4E-89AA-C78CCCABDCB6}" type="slidenum">
              <a:rPr lang="es-ES_tradnl" smtClean="0"/>
              <a:t>17</a:t>
            </a:fld>
            <a:endParaRPr lang="es-ES_tradnl"/>
          </a:p>
        </p:txBody>
      </p:sp>
    </p:spTree>
    <p:extLst>
      <p:ext uri="{BB962C8B-B14F-4D97-AF65-F5344CB8AC3E}">
        <p14:creationId xmlns:p14="http://schemas.microsoft.com/office/powerpoint/2010/main" val="3099301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771AE217-5228-4D4E-89AA-C78CCCABDCB6}" type="slidenum">
              <a:rPr lang="es-ES_tradnl" smtClean="0"/>
              <a:t>18</a:t>
            </a:fld>
            <a:endParaRPr lang="es-ES_tradnl"/>
          </a:p>
        </p:txBody>
      </p:sp>
    </p:spTree>
    <p:extLst>
      <p:ext uri="{BB962C8B-B14F-4D97-AF65-F5344CB8AC3E}">
        <p14:creationId xmlns:p14="http://schemas.microsoft.com/office/powerpoint/2010/main" val="113451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771AE217-5228-4D4E-89AA-C78CCCABDCB6}" type="slidenum">
              <a:rPr lang="es-ES_tradnl" smtClean="0"/>
              <a:t>22</a:t>
            </a:fld>
            <a:endParaRPr lang="es-ES_tradnl"/>
          </a:p>
        </p:txBody>
      </p:sp>
    </p:spTree>
    <p:extLst>
      <p:ext uri="{BB962C8B-B14F-4D97-AF65-F5344CB8AC3E}">
        <p14:creationId xmlns:p14="http://schemas.microsoft.com/office/powerpoint/2010/main" val="3304729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771AE217-5228-4D4E-89AA-C78CCCABDCB6}" type="slidenum">
              <a:rPr lang="es-ES_tradnl" smtClean="0"/>
              <a:t>23</a:t>
            </a:fld>
            <a:endParaRPr lang="es-ES_tradnl"/>
          </a:p>
        </p:txBody>
      </p:sp>
    </p:spTree>
    <p:extLst>
      <p:ext uri="{BB962C8B-B14F-4D97-AF65-F5344CB8AC3E}">
        <p14:creationId xmlns:p14="http://schemas.microsoft.com/office/powerpoint/2010/main" val="62056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496D1-0A89-46B1-12A7-7B6C0EDB3E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C9A2C-C21E-10F3-779A-1ECF8098C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ECF6A-AD1F-A673-1437-C77F13D58BB6}"/>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BB66C096-8EEA-7833-C910-8F92C6DC6B00}"/>
              </a:ext>
            </a:extLst>
          </p:cNvPr>
          <p:cNvSpPr>
            <a:spLocks noGrp="1"/>
          </p:cNvSpPr>
          <p:nvPr>
            <p:ph type="sldNum" sz="quarter" idx="5"/>
          </p:nvPr>
        </p:nvSpPr>
        <p:spPr/>
        <p:txBody>
          <a:bodyPr/>
          <a:lstStyle/>
          <a:p>
            <a:fld id="{771AE217-5228-4D4E-89AA-C78CCCABDCB6}" type="slidenum">
              <a:rPr lang="es-ES_tradnl" smtClean="0"/>
              <a:t>3</a:t>
            </a:fld>
            <a:endParaRPr lang="es-ES_tradnl"/>
          </a:p>
        </p:txBody>
      </p:sp>
    </p:spTree>
    <p:extLst>
      <p:ext uri="{BB962C8B-B14F-4D97-AF65-F5344CB8AC3E}">
        <p14:creationId xmlns:p14="http://schemas.microsoft.com/office/powerpoint/2010/main" val="2118196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30049-2EFF-C57A-4ED2-CE5AC4E72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206F58-B6A3-A259-E583-F7BFBC62D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0A601-A85D-2F3F-5BC6-C7FEA75D5CF8}"/>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3D522141-F65A-33E5-36CF-3FAED182508F}"/>
              </a:ext>
            </a:extLst>
          </p:cNvPr>
          <p:cNvSpPr>
            <a:spLocks noGrp="1"/>
          </p:cNvSpPr>
          <p:nvPr>
            <p:ph type="sldNum" sz="quarter" idx="5"/>
          </p:nvPr>
        </p:nvSpPr>
        <p:spPr/>
        <p:txBody>
          <a:bodyPr/>
          <a:lstStyle/>
          <a:p>
            <a:fld id="{771AE217-5228-4D4E-89AA-C78CCCABDCB6}" type="slidenum">
              <a:rPr lang="es-ES_tradnl" smtClean="0"/>
              <a:t>26</a:t>
            </a:fld>
            <a:endParaRPr lang="es-ES_tradnl"/>
          </a:p>
        </p:txBody>
      </p:sp>
    </p:spTree>
    <p:extLst>
      <p:ext uri="{BB962C8B-B14F-4D97-AF65-F5344CB8AC3E}">
        <p14:creationId xmlns:p14="http://schemas.microsoft.com/office/powerpoint/2010/main" val="2124452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7C58D-E763-59C6-D04C-73207C0DB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34C21-A713-3626-263E-0738F6D888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95C5D-DA5B-B839-DBE9-6EC33B0C8C71}"/>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63F0BA55-F7ED-5A79-0AED-88C20F55A94D}"/>
              </a:ext>
            </a:extLst>
          </p:cNvPr>
          <p:cNvSpPr>
            <a:spLocks noGrp="1"/>
          </p:cNvSpPr>
          <p:nvPr>
            <p:ph type="sldNum" sz="quarter" idx="5"/>
          </p:nvPr>
        </p:nvSpPr>
        <p:spPr/>
        <p:txBody>
          <a:bodyPr/>
          <a:lstStyle/>
          <a:p>
            <a:fld id="{771AE217-5228-4D4E-89AA-C78CCCABDCB6}" type="slidenum">
              <a:rPr lang="es-ES_tradnl" smtClean="0"/>
              <a:t>27</a:t>
            </a:fld>
            <a:endParaRPr lang="es-ES_tradnl"/>
          </a:p>
        </p:txBody>
      </p:sp>
    </p:spTree>
    <p:extLst>
      <p:ext uri="{BB962C8B-B14F-4D97-AF65-F5344CB8AC3E}">
        <p14:creationId xmlns:p14="http://schemas.microsoft.com/office/powerpoint/2010/main" val="3748565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C63C-D31C-64DE-227B-25AA1F24C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BB049-33C7-3122-FE37-6F8BCDD30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85A03E-1A63-05E6-17C0-D59B639ED591}"/>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42AE684E-B997-A2CA-9CFB-4C33504C6A2E}"/>
              </a:ext>
            </a:extLst>
          </p:cNvPr>
          <p:cNvSpPr>
            <a:spLocks noGrp="1"/>
          </p:cNvSpPr>
          <p:nvPr>
            <p:ph type="sldNum" sz="quarter" idx="5"/>
          </p:nvPr>
        </p:nvSpPr>
        <p:spPr/>
        <p:txBody>
          <a:bodyPr/>
          <a:lstStyle/>
          <a:p>
            <a:fld id="{771AE217-5228-4D4E-89AA-C78CCCABDCB6}" type="slidenum">
              <a:rPr lang="es-ES_tradnl" smtClean="0"/>
              <a:t>28</a:t>
            </a:fld>
            <a:endParaRPr lang="es-ES_tradnl"/>
          </a:p>
        </p:txBody>
      </p:sp>
    </p:spTree>
    <p:extLst>
      <p:ext uri="{BB962C8B-B14F-4D97-AF65-F5344CB8AC3E}">
        <p14:creationId xmlns:p14="http://schemas.microsoft.com/office/powerpoint/2010/main" val="3303344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4F192-1088-FAFF-7AB3-098B5CE7D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BE8EE-2BC6-F170-85BB-AE307C29BE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88BF3-6762-D85D-9E6C-A001E2E6604B}"/>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4650F85E-211D-91CB-9009-06E3605F586A}"/>
              </a:ext>
            </a:extLst>
          </p:cNvPr>
          <p:cNvSpPr>
            <a:spLocks noGrp="1"/>
          </p:cNvSpPr>
          <p:nvPr>
            <p:ph type="sldNum" sz="quarter" idx="5"/>
          </p:nvPr>
        </p:nvSpPr>
        <p:spPr/>
        <p:txBody>
          <a:bodyPr/>
          <a:lstStyle/>
          <a:p>
            <a:fld id="{771AE217-5228-4D4E-89AA-C78CCCABDCB6}" type="slidenum">
              <a:rPr lang="es-ES_tradnl" smtClean="0"/>
              <a:t>29</a:t>
            </a:fld>
            <a:endParaRPr lang="es-ES_tradnl"/>
          </a:p>
        </p:txBody>
      </p:sp>
    </p:spTree>
    <p:extLst>
      <p:ext uri="{BB962C8B-B14F-4D97-AF65-F5344CB8AC3E}">
        <p14:creationId xmlns:p14="http://schemas.microsoft.com/office/powerpoint/2010/main" val="1442548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DD921-08EE-2797-1F12-077F1DA92B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70402-35A5-D3DC-C1A6-229031145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E99D8-2BEB-499C-4DAF-8782CEE5AB7B}"/>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94F8ACB4-BC8E-98D0-665C-8FE5AFFEFA7E}"/>
              </a:ext>
            </a:extLst>
          </p:cNvPr>
          <p:cNvSpPr>
            <a:spLocks noGrp="1"/>
          </p:cNvSpPr>
          <p:nvPr>
            <p:ph type="sldNum" sz="quarter" idx="5"/>
          </p:nvPr>
        </p:nvSpPr>
        <p:spPr/>
        <p:txBody>
          <a:bodyPr/>
          <a:lstStyle/>
          <a:p>
            <a:fld id="{771AE217-5228-4D4E-89AA-C78CCCABDCB6}" type="slidenum">
              <a:rPr lang="es-ES_tradnl" smtClean="0"/>
              <a:t>30</a:t>
            </a:fld>
            <a:endParaRPr lang="es-ES_tradnl"/>
          </a:p>
        </p:txBody>
      </p:sp>
    </p:spTree>
    <p:extLst>
      <p:ext uri="{BB962C8B-B14F-4D97-AF65-F5344CB8AC3E}">
        <p14:creationId xmlns:p14="http://schemas.microsoft.com/office/powerpoint/2010/main" val="456521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2FF3A-66A0-910E-71C1-3D5F85DCC2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EAB17C-CC29-4ADD-337E-C89ECE1FFF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942F7-CAD2-0086-8776-0D0D041509D0}"/>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69897FF6-E82D-7C11-B366-5AEFDCD901AB}"/>
              </a:ext>
            </a:extLst>
          </p:cNvPr>
          <p:cNvSpPr>
            <a:spLocks noGrp="1"/>
          </p:cNvSpPr>
          <p:nvPr>
            <p:ph type="sldNum" sz="quarter" idx="5"/>
          </p:nvPr>
        </p:nvSpPr>
        <p:spPr/>
        <p:txBody>
          <a:bodyPr/>
          <a:lstStyle/>
          <a:p>
            <a:fld id="{771AE217-5228-4D4E-89AA-C78CCCABDCB6}" type="slidenum">
              <a:rPr lang="es-ES_tradnl" smtClean="0"/>
              <a:t>31</a:t>
            </a:fld>
            <a:endParaRPr lang="es-ES_tradnl"/>
          </a:p>
        </p:txBody>
      </p:sp>
    </p:spTree>
    <p:extLst>
      <p:ext uri="{BB962C8B-B14F-4D97-AF65-F5344CB8AC3E}">
        <p14:creationId xmlns:p14="http://schemas.microsoft.com/office/powerpoint/2010/main" val="534414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B03BD-EB4C-C507-5EF8-63ACF1D08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7F0E5-BD1B-E31A-ABB4-A6A35868B8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F3350-E7CB-09EC-B10F-A321C218AF32}"/>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7048B402-9DB6-BD42-F1A2-B75BE62495D9}"/>
              </a:ext>
            </a:extLst>
          </p:cNvPr>
          <p:cNvSpPr>
            <a:spLocks noGrp="1"/>
          </p:cNvSpPr>
          <p:nvPr>
            <p:ph type="sldNum" sz="quarter" idx="5"/>
          </p:nvPr>
        </p:nvSpPr>
        <p:spPr/>
        <p:txBody>
          <a:bodyPr/>
          <a:lstStyle/>
          <a:p>
            <a:fld id="{771AE217-5228-4D4E-89AA-C78CCCABDCB6}" type="slidenum">
              <a:rPr lang="es-ES_tradnl" smtClean="0"/>
              <a:t>32</a:t>
            </a:fld>
            <a:endParaRPr lang="es-ES_tradnl"/>
          </a:p>
        </p:txBody>
      </p:sp>
    </p:spTree>
    <p:extLst>
      <p:ext uri="{BB962C8B-B14F-4D97-AF65-F5344CB8AC3E}">
        <p14:creationId xmlns:p14="http://schemas.microsoft.com/office/powerpoint/2010/main" val="2596758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B3FE4-10BD-6ACE-FA5F-8D7CCCAFCF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A47F-A4DC-E626-E72B-D54728975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B43ED-90AA-B6A5-195A-AE20DF6D60D3}"/>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39B2DB32-1219-9F65-F9E2-19A4E77FA373}"/>
              </a:ext>
            </a:extLst>
          </p:cNvPr>
          <p:cNvSpPr>
            <a:spLocks noGrp="1"/>
          </p:cNvSpPr>
          <p:nvPr>
            <p:ph type="sldNum" sz="quarter" idx="5"/>
          </p:nvPr>
        </p:nvSpPr>
        <p:spPr/>
        <p:txBody>
          <a:bodyPr/>
          <a:lstStyle/>
          <a:p>
            <a:fld id="{771AE217-5228-4D4E-89AA-C78CCCABDCB6}" type="slidenum">
              <a:rPr lang="es-ES_tradnl" smtClean="0"/>
              <a:t>33</a:t>
            </a:fld>
            <a:endParaRPr lang="es-ES_tradnl"/>
          </a:p>
        </p:txBody>
      </p:sp>
    </p:spTree>
    <p:extLst>
      <p:ext uri="{BB962C8B-B14F-4D97-AF65-F5344CB8AC3E}">
        <p14:creationId xmlns:p14="http://schemas.microsoft.com/office/powerpoint/2010/main" val="3630821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DF041-9F1F-93DA-B93F-2E9840CEA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A742E-9A36-CE1C-DB1C-06DAF2B7D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8020A4-5A3A-56E1-041F-88F57DCE7E66}"/>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7B4D16DD-ADEA-4C4E-8E0D-C50664FC73D0}"/>
              </a:ext>
            </a:extLst>
          </p:cNvPr>
          <p:cNvSpPr>
            <a:spLocks noGrp="1"/>
          </p:cNvSpPr>
          <p:nvPr>
            <p:ph type="sldNum" sz="quarter" idx="5"/>
          </p:nvPr>
        </p:nvSpPr>
        <p:spPr/>
        <p:txBody>
          <a:bodyPr/>
          <a:lstStyle/>
          <a:p>
            <a:fld id="{771AE217-5228-4D4E-89AA-C78CCCABDCB6}" type="slidenum">
              <a:rPr lang="es-ES_tradnl" smtClean="0"/>
              <a:t>34</a:t>
            </a:fld>
            <a:endParaRPr lang="es-ES_tradnl"/>
          </a:p>
        </p:txBody>
      </p:sp>
    </p:spTree>
    <p:extLst>
      <p:ext uri="{BB962C8B-B14F-4D97-AF65-F5344CB8AC3E}">
        <p14:creationId xmlns:p14="http://schemas.microsoft.com/office/powerpoint/2010/main" val="1010329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07BCA-56E7-AB6B-675D-4FF709D827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CF156-A6C3-6728-27A0-6718C710A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3201D4-57E3-FBF1-4A9A-591F278D42DD}"/>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A7432699-427B-CEB4-C1B5-A0BC39A2499C}"/>
              </a:ext>
            </a:extLst>
          </p:cNvPr>
          <p:cNvSpPr>
            <a:spLocks noGrp="1"/>
          </p:cNvSpPr>
          <p:nvPr>
            <p:ph type="sldNum" sz="quarter" idx="5"/>
          </p:nvPr>
        </p:nvSpPr>
        <p:spPr/>
        <p:txBody>
          <a:bodyPr/>
          <a:lstStyle/>
          <a:p>
            <a:fld id="{771AE217-5228-4D4E-89AA-C78CCCABDCB6}" type="slidenum">
              <a:rPr lang="es-ES_tradnl" smtClean="0"/>
              <a:t>35</a:t>
            </a:fld>
            <a:endParaRPr lang="es-ES_tradnl"/>
          </a:p>
        </p:txBody>
      </p:sp>
    </p:spTree>
    <p:extLst>
      <p:ext uri="{BB962C8B-B14F-4D97-AF65-F5344CB8AC3E}">
        <p14:creationId xmlns:p14="http://schemas.microsoft.com/office/powerpoint/2010/main" val="262606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0171C-B337-9095-A59F-05B73D3C7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08A03-835B-0B60-17F7-E2FCC2541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923596-D1F2-54FB-8638-E95A1FDBFC6F}"/>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EED8A1D3-6B1E-32F3-8C7F-9BE0847DAB7C}"/>
              </a:ext>
            </a:extLst>
          </p:cNvPr>
          <p:cNvSpPr>
            <a:spLocks noGrp="1"/>
          </p:cNvSpPr>
          <p:nvPr>
            <p:ph type="sldNum" sz="quarter" idx="5"/>
          </p:nvPr>
        </p:nvSpPr>
        <p:spPr/>
        <p:txBody>
          <a:bodyPr/>
          <a:lstStyle/>
          <a:p>
            <a:fld id="{771AE217-5228-4D4E-89AA-C78CCCABDCB6}" type="slidenum">
              <a:rPr lang="es-ES_tradnl" smtClean="0"/>
              <a:t>4</a:t>
            </a:fld>
            <a:endParaRPr lang="es-ES_tradnl"/>
          </a:p>
        </p:txBody>
      </p:sp>
    </p:spTree>
    <p:extLst>
      <p:ext uri="{BB962C8B-B14F-4D97-AF65-F5344CB8AC3E}">
        <p14:creationId xmlns:p14="http://schemas.microsoft.com/office/powerpoint/2010/main" val="2659979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0A7D3-63DC-3BC0-F5BC-4C11C7849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B9508C-F1A2-791E-FE04-5FC0E8DF56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A9ADF-A8E6-A98B-952F-69EC0467EB74}"/>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9637BCED-630A-0F76-DCF4-A03B3A03B9D5}"/>
              </a:ext>
            </a:extLst>
          </p:cNvPr>
          <p:cNvSpPr>
            <a:spLocks noGrp="1"/>
          </p:cNvSpPr>
          <p:nvPr>
            <p:ph type="sldNum" sz="quarter" idx="5"/>
          </p:nvPr>
        </p:nvSpPr>
        <p:spPr/>
        <p:txBody>
          <a:bodyPr/>
          <a:lstStyle/>
          <a:p>
            <a:fld id="{771AE217-5228-4D4E-89AA-C78CCCABDCB6}" type="slidenum">
              <a:rPr lang="es-ES_tradnl" smtClean="0"/>
              <a:t>36</a:t>
            </a:fld>
            <a:endParaRPr lang="es-ES_tradnl"/>
          </a:p>
        </p:txBody>
      </p:sp>
    </p:spTree>
    <p:extLst>
      <p:ext uri="{BB962C8B-B14F-4D97-AF65-F5344CB8AC3E}">
        <p14:creationId xmlns:p14="http://schemas.microsoft.com/office/powerpoint/2010/main" val="680627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F3556-EE7D-964A-C65C-9575D9538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0103D-6BF3-EE81-CB38-8391BCD1A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34F6B-A712-6B80-2CB7-41F4079824D0}"/>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DF3589C9-0E32-9279-99E9-DBB7A764E4A3}"/>
              </a:ext>
            </a:extLst>
          </p:cNvPr>
          <p:cNvSpPr>
            <a:spLocks noGrp="1"/>
          </p:cNvSpPr>
          <p:nvPr>
            <p:ph type="sldNum" sz="quarter" idx="5"/>
          </p:nvPr>
        </p:nvSpPr>
        <p:spPr/>
        <p:txBody>
          <a:bodyPr/>
          <a:lstStyle/>
          <a:p>
            <a:fld id="{771AE217-5228-4D4E-89AA-C78CCCABDCB6}" type="slidenum">
              <a:rPr lang="es-ES_tradnl" smtClean="0"/>
              <a:t>37</a:t>
            </a:fld>
            <a:endParaRPr lang="es-ES_tradnl"/>
          </a:p>
        </p:txBody>
      </p:sp>
    </p:spTree>
    <p:extLst>
      <p:ext uri="{BB962C8B-B14F-4D97-AF65-F5344CB8AC3E}">
        <p14:creationId xmlns:p14="http://schemas.microsoft.com/office/powerpoint/2010/main" val="1033968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91039-11A3-F0C3-F4DB-F324BF8808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6BB14-0788-EF58-8C1D-5CD75844B5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379E3-FF2E-4D41-3EB0-2204DCBE32C0}"/>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F78050F7-C249-37FE-DC88-CFF1FCF71C93}"/>
              </a:ext>
            </a:extLst>
          </p:cNvPr>
          <p:cNvSpPr>
            <a:spLocks noGrp="1"/>
          </p:cNvSpPr>
          <p:nvPr>
            <p:ph type="sldNum" sz="quarter" idx="5"/>
          </p:nvPr>
        </p:nvSpPr>
        <p:spPr/>
        <p:txBody>
          <a:bodyPr/>
          <a:lstStyle/>
          <a:p>
            <a:fld id="{771AE217-5228-4D4E-89AA-C78CCCABDCB6}" type="slidenum">
              <a:rPr lang="es-ES_tradnl" smtClean="0"/>
              <a:t>38</a:t>
            </a:fld>
            <a:endParaRPr lang="es-ES_tradnl"/>
          </a:p>
        </p:txBody>
      </p:sp>
    </p:spTree>
    <p:extLst>
      <p:ext uri="{BB962C8B-B14F-4D97-AF65-F5344CB8AC3E}">
        <p14:creationId xmlns:p14="http://schemas.microsoft.com/office/powerpoint/2010/main" val="4102152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B44E4-D030-A2CD-68EA-70851D38C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8DAE8-B4EB-85BA-6985-85344ED5E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15B45-1358-F46F-829D-A95D339356E5}"/>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8001E9AD-4FC5-5701-CB50-302B88DE7D49}"/>
              </a:ext>
            </a:extLst>
          </p:cNvPr>
          <p:cNvSpPr>
            <a:spLocks noGrp="1"/>
          </p:cNvSpPr>
          <p:nvPr>
            <p:ph type="sldNum" sz="quarter" idx="5"/>
          </p:nvPr>
        </p:nvSpPr>
        <p:spPr/>
        <p:txBody>
          <a:bodyPr/>
          <a:lstStyle/>
          <a:p>
            <a:fld id="{771AE217-5228-4D4E-89AA-C78CCCABDCB6}" type="slidenum">
              <a:rPr lang="es-ES_tradnl" smtClean="0"/>
              <a:t>5</a:t>
            </a:fld>
            <a:endParaRPr lang="es-ES_tradnl"/>
          </a:p>
        </p:txBody>
      </p:sp>
    </p:spTree>
    <p:extLst>
      <p:ext uri="{BB962C8B-B14F-4D97-AF65-F5344CB8AC3E}">
        <p14:creationId xmlns:p14="http://schemas.microsoft.com/office/powerpoint/2010/main" val="2733995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D03EE-C57A-F4EE-318F-C1AFEEBC09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898E3-2808-675A-DD7F-4D471DA0B2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39742-0FFE-16FD-44FF-561BB8ECB612}"/>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106501A2-A9D6-0F8B-C607-29F3C909E76D}"/>
              </a:ext>
            </a:extLst>
          </p:cNvPr>
          <p:cNvSpPr>
            <a:spLocks noGrp="1"/>
          </p:cNvSpPr>
          <p:nvPr>
            <p:ph type="sldNum" sz="quarter" idx="5"/>
          </p:nvPr>
        </p:nvSpPr>
        <p:spPr/>
        <p:txBody>
          <a:bodyPr/>
          <a:lstStyle/>
          <a:p>
            <a:fld id="{771AE217-5228-4D4E-89AA-C78CCCABDCB6}" type="slidenum">
              <a:rPr lang="es-ES_tradnl" smtClean="0"/>
              <a:t>6</a:t>
            </a:fld>
            <a:endParaRPr lang="es-ES_tradnl"/>
          </a:p>
        </p:txBody>
      </p:sp>
    </p:spTree>
    <p:extLst>
      <p:ext uri="{BB962C8B-B14F-4D97-AF65-F5344CB8AC3E}">
        <p14:creationId xmlns:p14="http://schemas.microsoft.com/office/powerpoint/2010/main" val="46986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81D59-618A-C1BD-750E-2333C27B55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C749D-7CCF-2F49-DCF1-8A52D27547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411E0-1DC0-C47E-DD3B-C82B781C656E}"/>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7F585072-C0FF-9F13-F224-61D3322A024B}"/>
              </a:ext>
            </a:extLst>
          </p:cNvPr>
          <p:cNvSpPr>
            <a:spLocks noGrp="1"/>
          </p:cNvSpPr>
          <p:nvPr>
            <p:ph type="sldNum" sz="quarter" idx="5"/>
          </p:nvPr>
        </p:nvSpPr>
        <p:spPr/>
        <p:txBody>
          <a:bodyPr/>
          <a:lstStyle/>
          <a:p>
            <a:fld id="{771AE217-5228-4D4E-89AA-C78CCCABDCB6}" type="slidenum">
              <a:rPr lang="es-ES_tradnl" smtClean="0"/>
              <a:t>7</a:t>
            </a:fld>
            <a:endParaRPr lang="es-ES_tradnl"/>
          </a:p>
        </p:txBody>
      </p:sp>
    </p:spTree>
    <p:extLst>
      <p:ext uri="{BB962C8B-B14F-4D97-AF65-F5344CB8AC3E}">
        <p14:creationId xmlns:p14="http://schemas.microsoft.com/office/powerpoint/2010/main" val="3864282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67842-6701-6254-E7A7-BF140EB15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38FFF-6B97-F9E6-5321-CCF018A8C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8A21A-3552-9BB5-39AB-80334359095E}"/>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E6C05925-6990-B9AF-9212-9256A05FDB16}"/>
              </a:ext>
            </a:extLst>
          </p:cNvPr>
          <p:cNvSpPr>
            <a:spLocks noGrp="1"/>
          </p:cNvSpPr>
          <p:nvPr>
            <p:ph type="sldNum" sz="quarter" idx="5"/>
          </p:nvPr>
        </p:nvSpPr>
        <p:spPr/>
        <p:txBody>
          <a:bodyPr/>
          <a:lstStyle/>
          <a:p>
            <a:fld id="{771AE217-5228-4D4E-89AA-C78CCCABDCB6}" type="slidenum">
              <a:rPr lang="es-ES_tradnl" smtClean="0"/>
              <a:t>8</a:t>
            </a:fld>
            <a:endParaRPr lang="es-ES_tradnl"/>
          </a:p>
        </p:txBody>
      </p:sp>
    </p:spTree>
    <p:extLst>
      <p:ext uri="{BB962C8B-B14F-4D97-AF65-F5344CB8AC3E}">
        <p14:creationId xmlns:p14="http://schemas.microsoft.com/office/powerpoint/2010/main" val="2023634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0DFF-493D-63A5-2705-696903F6B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AF4B5-DDEF-C404-B66E-FC577F8D1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383D7-E7D7-6287-1C8A-95C55F4AF21C}"/>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4011CB9E-631D-3DE2-DFB4-BC38B4D562D1}"/>
              </a:ext>
            </a:extLst>
          </p:cNvPr>
          <p:cNvSpPr>
            <a:spLocks noGrp="1"/>
          </p:cNvSpPr>
          <p:nvPr>
            <p:ph type="sldNum" sz="quarter" idx="5"/>
          </p:nvPr>
        </p:nvSpPr>
        <p:spPr/>
        <p:txBody>
          <a:bodyPr/>
          <a:lstStyle/>
          <a:p>
            <a:fld id="{771AE217-5228-4D4E-89AA-C78CCCABDCB6}" type="slidenum">
              <a:rPr lang="es-ES_tradnl" smtClean="0"/>
              <a:t>9</a:t>
            </a:fld>
            <a:endParaRPr lang="es-ES_tradnl"/>
          </a:p>
        </p:txBody>
      </p:sp>
    </p:spTree>
    <p:extLst>
      <p:ext uri="{BB962C8B-B14F-4D97-AF65-F5344CB8AC3E}">
        <p14:creationId xmlns:p14="http://schemas.microsoft.com/office/powerpoint/2010/main" val="117926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04A60-F519-6D25-7469-B86617D0B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7A2F8-B8CF-B04E-F2A0-C87795E036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26940-2AAA-8C02-1191-3E67AB381DB6}"/>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7E64521C-B6A7-AF6D-9304-31A2A6DAF036}"/>
              </a:ext>
            </a:extLst>
          </p:cNvPr>
          <p:cNvSpPr>
            <a:spLocks noGrp="1"/>
          </p:cNvSpPr>
          <p:nvPr>
            <p:ph type="sldNum" sz="quarter" idx="5"/>
          </p:nvPr>
        </p:nvSpPr>
        <p:spPr/>
        <p:txBody>
          <a:bodyPr/>
          <a:lstStyle/>
          <a:p>
            <a:fld id="{771AE217-5228-4D4E-89AA-C78CCCABDCB6}" type="slidenum">
              <a:rPr lang="es-ES_tradnl" smtClean="0"/>
              <a:t>10</a:t>
            </a:fld>
            <a:endParaRPr lang="es-ES_tradnl"/>
          </a:p>
        </p:txBody>
      </p:sp>
    </p:spTree>
    <p:extLst>
      <p:ext uri="{BB962C8B-B14F-4D97-AF65-F5344CB8AC3E}">
        <p14:creationId xmlns:p14="http://schemas.microsoft.com/office/powerpoint/2010/main" val="756105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80302322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6995601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202944528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395439491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33292586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374139311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40287897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277545284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287443454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12114342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9A780DD-F26D-384E-922A-E75FF72055EA}" type="datetimeFigureOut">
              <a:rPr lang="es-ES_tradnl" smtClean="0"/>
              <a:t>10/9/25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355517488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A780DD-F26D-384E-922A-E75FF72055EA}" type="datetimeFigureOut">
              <a:rPr lang="es-ES_tradnl" smtClean="0"/>
              <a:t>10/9/25</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408E44-8F23-E740-A395-8304471631E1}" type="slidenum">
              <a:rPr lang="es-ES_tradnl" smtClean="0"/>
              <a:t>‹#›</a:t>
            </a:fld>
            <a:endParaRPr lang="es-ES_tradnl"/>
          </a:p>
        </p:txBody>
      </p:sp>
    </p:spTree>
    <p:extLst>
      <p:ext uri="{BB962C8B-B14F-4D97-AF65-F5344CB8AC3E}">
        <p14:creationId xmlns:p14="http://schemas.microsoft.com/office/powerpoint/2010/main" val="14780475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vnet.cpd.ua.es/curriculum-breve/es/sepulveda-torres-robiert/348988"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vdwStGvI0zU&amp;t=130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hyperlink" Target="https://www.youtube.com/watch?v=R-sLPTUEq6E&amp;t=427s" TargetMode="Externa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hyperlink" Target="https://www.ibm.com/es-es/think/topics/user-experience"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64C55C-DAA2-B8D0-A236-6AAD8EE866CB}"/>
              </a:ext>
            </a:extLst>
          </p:cNvPr>
          <p:cNvSpPr txBox="1"/>
          <p:nvPr/>
        </p:nvSpPr>
        <p:spPr>
          <a:xfrm>
            <a:off x="2743688" y="1944598"/>
            <a:ext cx="6704624" cy="1446550"/>
          </a:xfrm>
          <a:prstGeom prst="rect">
            <a:avLst/>
          </a:prstGeom>
          <a:noFill/>
        </p:spPr>
        <p:txBody>
          <a:bodyPr wrap="square" lIns="91440" tIns="45720" rIns="91440" bIns="45720" anchor="t">
            <a:spAutoFit/>
          </a:bodyPr>
          <a:lstStyle/>
          <a:p>
            <a:pPr algn="ctr"/>
            <a:r>
              <a:rPr lang="es-ES" altLang="en-US" sz="4000">
                <a:solidFill>
                  <a:schemeClr val="accent4">
                    <a:lumMod val="75000"/>
                  </a:schemeClr>
                </a:solidFill>
              </a:rPr>
              <a:t>Interacción Persona-Máquina</a:t>
            </a:r>
          </a:p>
          <a:p>
            <a:pPr algn="ctr"/>
            <a:endParaRPr lang="es-ES" altLang="en-US" sz="2400"/>
          </a:p>
          <a:p>
            <a:pPr algn="ctr"/>
            <a:r>
              <a:rPr lang="es-ES" altLang="en-US" sz="2400"/>
              <a:t>Introducción a IPM y Diseño Centrado en el Usuario</a:t>
            </a:r>
            <a:endParaRPr lang="es-ES" altLang="en-US" sz="2400">
              <a:ea typeface="Calibri"/>
              <a:cs typeface="Calibri"/>
            </a:endParaRPr>
          </a:p>
        </p:txBody>
      </p:sp>
      <p:sp>
        <p:nvSpPr>
          <p:cNvPr id="6" name="TextBox 5">
            <a:extLst>
              <a:ext uri="{FF2B5EF4-FFF2-40B4-BE49-F238E27FC236}">
                <a16:creationId xmlns:a16="http://schemas.microsoft.com/office/drawing/2014/main" id="{DAA2DD1E-3C11-062A-2D5D-DB5D7415215F}"/>
              </a:ext>
            </a:extLst>
          </p:cNvPr>
          <p:cNvSpPr txBox="1"/>
          <p:nvPr/>
        </p:nvSpPr>
        <p:spPr>
          <a:xfrm>
            <a:off x="4681002" y="3821101"/>
            <a:ext cx="2985048" cy="1200329"/>
          </a:xfrm>
          <a:prstGeom prst="rect">
            <a:avLst/>
          </a:prstGeom>
          <a:noFill/>
        </p:spPr>
        <p:txBody>
          <a:bodyPr wrap="none" rtlCol="0">
            <a:spAutoFit/>
          </a:bodyPr>
          <a:lstStyle/>
          <a:p>
            <a:r>
              <a:rPr lang="es-ES_tradnl"/>
              <a:t>Profesor</a:t>
            </a:r>
          </a:p>
          <a:p>
            <a:pPr lvl="1"/>
            <a:r>
              <a:rPr lang="es-ES_tradnl">
                <a:hlinkClick r:id="rId3"/>
              </a:rPr>
              <a:t>Robiert Sepúlveda Torres</a:t>
            </a:r>
            <a:endParaRPr lang="es-ES_tradnl"/>
          </a:p>
          <a:p>
            <a:pPr lvl="1"/>
            <a:endParaRPr lang="es-ES_tradnl"/>
          </a:p>
          <a:p>
            <a:pPr marL="285750" indent="-285750">
              <a:buFont typeface="Arial" panose="020B0604020202020204" pitchFamily="34" charset="0"/>
              <a:buChar char="•"/>
            </a:pPr>
            <a:endParaRPr lang="es-ES_tradnl"/>
          </a:p>
        </p:txBody>
      </p:sp>
      <p:pic>
        <p:nvPicPr>
          <p:cNvPr id="7" name="Imagen 5" descr="Texto&#10;&#10;Descripción generada automáticamente">
            <a:extLst>
              <a:ext uri="{FF2B5EF4-FFF2-40B4-BE49-F238E27FC236}">
                <a16:creationId xmlns:a16="http://schemas.microsoft.com/office/drawing/2014/main" id="{D70990BF-E6D5-6FED-C9CF-60B20450E5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686" y="5800455"/>
            <a:ext cx="3770963" cy="869655"/>
          </a:xfrm>
          <a:prstGeom prst="rect">
            <a:avLst/>
          </a:prstGeom>
        </p:spPr>
      </p:pic>
      <p:pic>
        <p:nvPicPr>
          <p:cNvPr id="9" name="Picture 8">
            <a:extLst>
              <a:ext uri="{FF2B5EF4-FFF2-40B4-BE49-F238E27FC236}">
                <a16:creationId xmlns:a16="http://schemas.microsoft.com/office/drawing/2014/main" id="{545B90A5-59B9-AC1C-C294-C4478D0A9E85}"/>
              </a:ext>
            </a:extLst>
          </p:cNvPr>
          <p:cNvPicPr>
            <a:picLocks noChangeAspect="1"/>
          </p:cNvPicPr>
          <p:nvPr/>
        </p:nvPicPr>
        <p:blipFill>
          <a:blip r:embed="rId5"/>
          <a:stretch>
            <a:fillRect/>
          </a:stretch>
        </p:blipFill>
        <p:spPr>
          <a:xfrm>
            <a:off x="4788021" y="5985799"/>
            <a:ext cx="647700" cy="508000"/>
          </a:xfrm>
          <a:prstGeom prst="rect">
            <a:avLst/>
          </a:prstGeom>
        </p:spPr>
      </p:pic>
      <p:pic>
        <p:nvPicPr>
          <p:cNvPr id="11" name="Picture 10" descr="A logo with a head and circuit board&#10;&#10;AI-generated content may be incorrect.">
            <a:extLst>
              <a:ext uri="{FF2B5EF4-FFF2-40B4-BE49-F238E27FC236}">
                <a16:creationId xmlns:a16="http://schemas.microsoft.com/office/drawing/2014/main" id="{E43503BF-E337-D84D-03DD-7AAF33264F2E}"/>
              </a:ext>
            </a:extLst>
          </p:cNvPr>
          <p:cNvPicPr>
            <a:picLocks noChangeAspect="1"/>
          </p:cNvPicPr>
          <p:nvPr/>
        </p:nvPicPr>
        <p:blipFill>
          <a:blip r:embed="rId6"/>
          <a:stretch>
            <a:fillRect/>
          </a:stretch>
        </p:blipFill>
        <p:spPr>
          <a:xfrm>
            <a:off x="7080130" y="5881336"/>
            <a:ext cx="861263" cy="707887"/>
          </a:xfrm>
          <a:prstGeom prst="rect">
            <a:avLst/>
          </a:prstGeom>
        </p:spPr>
      </p:pic>
      <p:pic>
        <p:nvPicPr>
          <p:cNvPr id="12" name="Picture 11" descr="A logo on a black background&#10;&#10;Description automatically generated">
            <a:extLst>
              <a:ext uri="{FF2B5EF4-FFF2-40B4-BE49-F238E27FC236}">
                <a16:creationId xmlns:a16="http://schemas.microsoft.com/office/drawing/2014/main" id="{D630C13A-B528-CAEA-9CC7-04AA355F1740}"/>
              </a:ext>
            </a:extLst>
          </p:cNvPr>
          <p:cNvPicPr>
            <a:picLocks noChangeAspect="1"/>
          </p:cNvPicPr>
          <p:nvPr/>
        </p:nvPicPr>
        <p:blipFill>
          <a:blip r:embed="rId7"/>
          <a:srcRect t="1" r="67702" b="877"/>
          <a:stretch/>
        </p:blipFill>
        <p:spPr>
          <a:xfrm>
            <a:off x="9383199" y="5732748"/>
            <a:ext cx="2303945" cy="1005065"/>
          </a:xfrm>
          <a:prstGeom prst="rect">
            <a:avLst/>
          </a:prstGeom>
        </p:spPr>
      </p:pic>
    </p:spTree>
    <p:extLst>
      <p:ext uri="{BB962C8B-B14F-4D97-AF65-F5344CB8AC3E}">
        <p14:creationId xmlns:p14="http://schemas.microsoft.com/office/powerpoint/2010/main" val="2117422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F1726-8400-066B-50E7-DF29839499B8}"/>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6B333B56-8807-7AA9-C6CE-DA86B8272015}"/>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6343C08F-A58B-7ACF-850B-1BD6835782C1}"/>
              </a:ext>
            </a:extLst>
          </p:cNvPr>
          <p:cNvSpPr>
            <a:spLocks noGrp="1"/>
          </p:cNvSpPr>
          <p:nvPr>
            <p:ph type="sldNum" sz="quarter" idx="12"/>
          </p:nvPr>
        </p:nvSpPr>
        <p:spPr/>
        <p:txBody>
          <a:bodyPr/>
          <a:lstStyle/>
          <a:p>
            <a:fld id="{BA408E44-8F23-E740-A395-8304471631E1}" type="slidenum">
              <a:rPr lang="es-ES_tradnl" smtClean="0"/>
              <a:t>10</a:t>
            </a:fld>
            <a:endParaRPr lang="es-ES"/>
          </a:p>
        </p:txBody>
      </p:sp>
      <p:cxnSp>
        <p:nvCxnSpPr>
          <p:cNvPr id="4" name="Conector recto de flecha 3">
            <a:extLst>
              <a:ext uri="{FF2B5EF4-FFF2-40B4-BE49-F238E27FC236}">
                <a16:creationId xmlns:a16="http://schemas.microsoft.com/office/drawing/2014/main" id="{3FEE0B19-5284-FC9F-0968-B3965A8776AA}"/>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C82E66AE-0ADB-D736-0D91-230B8E615970}"/>
              </a:ext>
            </a:extLst>
          </p:cNvPr>
          <p:cNvCxnSpPr>
            <a:cxnSpLocks/>
          </p:cNvCxnSpPr>
          <p:nvPr/>
        </p:nvCxnSpPr>
        <p:spPr>
          <a:xfrm flipH="1" flipV="1">
            <a:off x="1768303" y="1739874"/>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CC53A314-E296-032B-B5BA-45DB6B2E12D7}"/>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6111ADDD-5CB6-4C7A-008B-ACDCC8B6EDDD}"/>
              </a:ext>
            </a:extLst>
          </p:cNvPr>
          <p:cNvSpPr/>
          <p:nvPr/>
        </p:nvSpPr>
        <p:spPr>
          <a:xfrm>
            <a:off x="3206209"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D616F465-12BE-3653-C8C5-50278E475609}"/>
              </a:ext>
            </a:extLst>
          </p:cNvPr>
          <p:cNvSpPr txBox="1"/>
          <p:nvPr/>
        </p:nvSpPr>
        <p:spPr>
          <a:xfrm>
            <a:off x="2068530" y="5821560"/>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A5E45E5E-0634-70A9-5E60-3F4DA1EA7284}"/>
              </a:ext>
            </a:extLst>
          </p:cNvPr>
          <p:cNvCxnSpPr/>
          <p:nvPr/>
        </p:nvCxnSpPr>
        <p:spPr>
          <a:xfrm flipH="1">
            <a:off x="3304189" y="1624441"/>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1295A071-8022-F77C-3F5A-0F585D5F8454}"/>
              </a:ext>
            </a:extLst>
          </p:cNvPr>
          <p:cNvSpPr txBox="1"/>
          <p:nvPr/>
        </p:nvSpPr>
        <p:spPr>
          <a:xfrm>
            <a:off x="3390825" y="5832765"/>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1970-1990</a:t>
            </a:r>
            <a:endParaRPr lang="es-ES"/>
          </a:p>
        </p:txBody>
      </p:sp>
      <p:sp>
        <p:nvSpPr>
          <p:cNvPr id="16" name="Elipse 15">
            <a:extLst>
              <a:ext uri="{FF2B5EF4-FFF2-40B4-BE49-F238E27FC236}">
                <a16:creationId xmlns:a16="http://schemas.microsoft.com/office/drawing/2014/main" id="{9E16A174-943D-468B-E9B2-9884A83B65E4}"/>
              </a:ext>
            </a:extLst>
          </p:cNvPr>
          <p:cNvSpPr/>
          <p:nvPr/>
        </p:nvSpPr>
        <p:spPr>
          <a:xfrm>
            <a:off x="5458591"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131CD013-A3D3-8F6C-FDC8-0B4E843D0DEF}"/>
              </a:ext>
            </a:extLst>
          </p:cNvPr>
          <p:cNvCxnSpPr>
            <a:cxnSpLocks/>
          </p:cNvCxnSpPr>
          <p:nvPr/>
        </p:nvCxnSpPr>
        <p:spPr>
          <a:xfrm flipH="1">
            <a:off x="5556571" y="1617910"/>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1A65CB2B-582D-2020-3078-4381AEC1EECA}"/>
              </a:ext>
            </a:extLst>
          </p:cNvPr>
          <p:cNvSpPr txBox="1"/>
          <p:nvPr/>
        </p:nvSpPr>
        <p:spPr>
          <a:xfrm>
            <a:off x="3491677" y="3759677"/>
            <a:ext cx="208077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Periféricos de salida:</a:t>
            </a:r>
            <a:endParaRPr lang="es-ES" sz="1600"/>
          </a:p>
          <a:p>
            <a:pPr marL="285750" indent="-285750">
              <a:buFont typeface="Arial"/>
              <a:buChar char="•"/>
            </a:pPr>
            <a:r>
              <a:rPr lang="es-ES" sz="1600">
                <a:ea typeface="Calibri"/>
                <a:cs typeface="Calibri"/>
              </a:rPr>
              <a:t>Monitores (CRT)</a:t>
            </a:r>
          </a:p>
          <a:p>
            <a:pPr marL="285750" indent="-285750">
              <a:buFont typeface="Arial"/>
              <a:buChar char="•"/>
            </a:pPr>
            <a:r>
              <a:rPr lang="es-ES" sz="1600">
                <a:ea typeface="Calibri"/>
                <a:cs typeface="Calibri"/>
              </a:rPr>
              <a:t>Impresoras matriciales</a:t>
            </a:r>
          </a:p>
          <a:p>
            <a:pPr marL="285750" indent="-285750">
              <a:buFont typeface="Arial"/>
              <a:buChar char="•"/>
            </a:pPr>
            <a:r>
              <a:rPr lang="es-ES" sz="1600">
                <a:ea typeface="Calibri"/>
                <a:cs typeface="Calibri"/>
              </a:rPr>
              <a:t>Altavoces</a:t>
            </a:r>
          </a:p>
        </p:txBody>
      </p:sp>
      <p:sp>
        <p:nvSpPr>
          <p:cNvPr id="19" name="CuadroTexto 18">
            <a:extLst>
              <a:ext uri="{FF2B5EF4-FFF2-40B4-BE49-F238E27FC236}">
                <a16:creationId xmlns:a16="http://schemas.microsoft.com/office/drawing/2014/main" id="{4E9172DD-7BFA-C233-F620-540F81F8AD96}"/>
              </a:ext>
            </a:extLst>
          </p:cNvPr>
          <p:cNvSpPr txBox="1"/>
          <p:nvPr/>
        </p:nvSpPr>
        <p:spPr>
          <a:xfrm>
            <a:off x="3536500" y="1809853"/>
            <a:ext cx="208077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ea typeface="Calibri"/>
                <a:cs typeface="Calibri"/>
              </a:rPr>
              <a:t>Periféricos de entrada:</a:t>
            </a:r>
            <a:endParaRPr lang="es-ES" sz="1600" dirty="0"/>
          </a:p>
          <a:p>
            <a:pPr marL="285750" indent="-285750">
              <a:buFont typeface="Arial"/>
              <a:buChar char="•"/>
            </a:pPr>
            <a:r>
              <a:rPr lang="es-ES" sz="1600" dirty="0">
                <a:ea typeface="Calibri"/>
                <a:cs typeface="Calibri"/>
              </a:rPr>
              <a:t>Teclado</a:t>
            </a:r>
          </a:p>
          <a:p>
            <a:pPr marL="285750" indent="-285750">
              <a:buFont typeface="Arial"/>
              <a:buChar char="•"/>
            </a:pPr>
            <a:r>
              <a:rPr lang="es-ES" sz="1600" dirty="0">
                <a:ea typeface="Calibri"/>
                <a:cs typeface="Calibri"/>
              </a:rPr>
              <a:t>Ratón </a:t>
            </a:r>
          </a:p>
          <a:p>
            <a:pPr marL="285750" indent="-285750">
              <a:buFont typeface="Arial"/>
              <a:buChar char="•"/>
            </a:pPr>
            <a:r>
              <a:rPr lang="es-ES" sz="1600" dirty="0">
                <a:ea typeface="Calibri"/>
                <a:cs typeface="Calibri"/>
              </a:rPr>
              <a:t>Escáner</a:t>
            </a:r>
          </a:p>
          <a:p>
            <a:pPr marL="285750" indent="-285750">
              <a:buFont typeface="Arial"/>
              <a:buChar char="•"/>
            </a:pPr>
            <a:r>
              <a:rPr lang="es-ES" sz="1600" dirty="0">
                <a:ea typeface="Calibri"/>
                <a:cs typeface="Calibri"/>
              </a:rPr>
              <a:t>Micrófono</a:t>
            </a:r>
          </a:p>
        </p:txBody>
      </p:sp>
      <p:sp>
        <p:nvSpPr>
          <p:cNvPr id="2" name="Elipse 1">
            <a:extLst>
              <a:ext uri="{FF2B5EF4-FFF2-40B4-BE49-F238E27FC236}">
                <a16:creationId xmlns:a16="http://schemas.microsoft.com/office/drawing/2014/main" id="{FABC20D0-6C51-E562-9787-5C0A503084EA}"/>
              </a:ext>
            </a:extLst>
          </p:cNvPr>
          <p:cNvSpPr/>
          <p:nvPr/>
        </p:nvSpPr>
        <p:spPr>
          <a:xfrm>
            <a:off x="7800620" y="5603158"/>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de flecha 4">
            <a:extLst>
              <a:ext uri="{FF2B5EF4-FFF2-40B4-BE49-F238E27FC236}">
                <a16:creationId xmlns:a16="http://schemas.microsoft.com/office/drawing/2014/main" id="{E240733A-F511-8497-DD68-8ED14D41DD3F}"/>
              </a:ext>
            </a:extLst>
          </p:cNvPr>
          <p:cNvCxnSpPr>
            <a:cxnSpLocks/>
          </p:cNvCxnSpPr>
          <p:nvPr/>
        </p:nvCxnSpPr>
        <p:spPr>
          <a:xfrm flipH="1">
            <a:off x="7887394" y="1650260"/>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AB54DEFC-81A6-DABE-1AD0-90A43596AA06}"/>
              </a:ext>
            </a:extLst>
          </p:cNvPr>
          <p:cNvSpPr txBox="1"/>
          <p:nvPr/>
        </p:nvSpPr>
        <p:spPr>
          <a:xfrm>
            <a:off x="5609589" y="5855176"/>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1990-2000</a:t>
            </a:r>
            <a:endParaRPr lang="es-ES"/>
          </a:p>
        </p:txBody>
      </p:sp>
      <p:sp>
        <p:nvSpPr>
          <p:cNvPr id="11" name="CuadroTexto 10">
            <a:extLst>
              <a:ext uri="{FF2B5EF4-FFF2-40B4-BE49-F238E27FC236}">
                <a16:creationId xmlns:a16="http://schemas.microsoft.com/office/drawing/2014/main" id="{3DCEC21D-6CA2-FCDE-BE37-39AE854DD9D2}"/>
              </a:ext>
            </a:extLst>
          </p:cNvPr>
          <p:cNvSpPr txBox="1"/>
          <p:nvPr/>
        </p:nvSpPr>
        <p:spPr>
          <a:xfrm>
            <a:off x="5737501" y="1809853"/>
            <a:ext cx="208077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Era digital:</a:t>
            </a:r>
          </a:p>
          <a:p>
            <a:pPr marL="285750" indent="-285750">
              <a:buFont typeface="Arial"/>
              <a:buChar char="•"/>
            </a:pPr>
            <a:r>
              <a:rPr lang="es-ES" sz="1600">
                <a:ea typeface="Calibri"/>
                <a:cs typeface="Calibri"/>
              </a:rPr>
              <a:t>Escáneres ópticos, cámaras web, tabletas gráficas</a:t>
            </a:r>
          </a:p>
          <a:p>
            <a:pPr marL="285750" indent="-285750">
              <a:buFont typeface="Arial"/>
              <a:buChar char="•"/>
            </a:pPr>
            <a:r>
              <a:rPr lang="es-ES" sz="1600">
                <a:ea typeface="Calibri"/>
                <a:cs typeface="Calibri"/>
              </a:rPr>
              <a:t> Monitores LCD/LED</a:t>
            </a:r>
            <a:endParaRPr lang="es-ES" sz="1600"/>
          </a:p>
          <a:p>
            <a:pPr marL="285750" indent="-285750">
              <a:buFont typeface="Arial"/>
              <a:buChar char="•"/>
            </a:pPr>
            <a:r>
              <a:rPr lang="es-ES" sz="1600">
                <a:ea typeface="Calibri"/>
                <a:cs typeface="Calibri"/>
              </a:rPr>
              <a:t>Impresora laser/chorro de tinta</a:t>
            </a:r>
          </a:p>
          <a:p>
            <a:pPr marL="285750" indent="-285750">
              <a:buFont typeface="Arial"/>
              <a:buChar char="•"/>
            </a:pPr>
            <a:r>
              <a:rPr lang="es-ES" sz="1600">
                <a:ea typeface="Calibri"/>
                <a:cs typeface="Calibri"/>
              </a:rPr>
              <a:t>Pantallas táctiles</a:t>
            </a:r>
          </a:p>
        </p:txBody>
      </p:sp>
      <p:sp>
        <p:nvSpPr>
          <p:cNvPr id="21" name="CuadroTexto 13">
            <a:extLst>
              <a:ext uri="{FF2B5EF4-FFF2-40B4-BE49-F238E27FC236}">
                <a16:creationId xmlns:a16="http://schemas.microsoft.com/office/drawing/2014/main" id="{705E141E-AA42-E7AC-0EDB-49E78C346A5B}"/>
              </a:ext>
            </a:extLst>
          </p:cNvPr>
          <p:cNvSpPr txBox="1"/>
          <p:nvPr/>
        </p:nvSpPr>
        <p:spPr>
          <a:xfrm>
            <a:off x="1855618" y="1877089"/>
            <a:ext cx="1464450" cy="1110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Primeras computadoras-primeros periféricos</a:t>
            </a:r>
          </a:p>
        </p:txBody>
      </p:sp>
      <p:sp>
        <p:nvSpPr>
          <p:cNvPr id="22" name="CuadroTexto 14">
            <a:extLst>
              <a:ext uri="{FF2B5EF4-FFF2-40B4-BE49-F238E27FC236}">
                <a16:creationId xmlns:a16="http://schemas.microsoft.com/office/drawing/2014/main" id="{AD167BFB-79E8-78B0-BB69-CCBAD0CDC78A}"/>
              </a:ext>
            </a:extLst>
          </p:cNvPr>
          <p:cNvSpPr txBox="1"/>
          <p:nvPr/>
        </p:nvSpPr>
        <p:spPr>
          <a:xfrm>
            <a:off x="1895769" y="2936308"/>
            <a:ext cx="1475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a:ea typeface="Calibri"/>
                <a:cs typeface="Calibri"/>
              </a:rPr>
              <a:t>Tarjetas perforadas</a:t>
            </a:r>
            <a:endParaRPr lang="es-ES">
              <a:ea typeface="Calibri" panose="020F0502020204030204"/>
              <a:cs typeface="Calibri" panose="020F0502020204030204"/>
            </a:endParaRPr>
          </a:p>
          <a:p>
            <a:pPr marL="285750" indent="-285750">
              <a:buFont typeface="Arial"/>
              <a:buChar char="•"/>
            </a:pPr>
            <a:r>
              <a:rPr lang="es-ES" sz="1600">
                <a:ea typeface="Calibri"/>
                <a:cs typeface="Calibri"/>
              </a:rPr>
              <a:t>Teletipos</a:t>
            </a:r>
          </a:p>
          <a:p>
            <a:pPr marL="285750" indent="-285750">
              <a:buFont typeface="Arial"/>
              <a:buChar char="•"/>
            </a:pPr>
            <a:r>
              <a:rPr lang="es-ES" sz="1600">
                <a:ea typeface="Calibri"/>
                <a:cs typeface="Calibri"/>
              </a:rPr>
              <a:t>Impresoras de línea</a:t>
            </a:r>
          </a:p>
        </p:txBody>
      </p:sp>
      <p:sp>
        <p:nvSpPr>
          <p:cNvPr id="23" name="CuadroTexto 6">
            <a:extLst>
              <a:ext uri="{FF2B5EF4-FFF2-40B4-BE49-F238E27FC236}">
                <a16:creationId xmlns:a16="http://schemas.microsoft.com/office/drawing/2014/main" id="{A6DB652D-9218-492D-AD2E-3508F8553BD4}"/>
              </a:ext>
            </a:extLst>
          </p:cNvPr>
          <p:cNvSpPr txBox="1"/>
          <p:nvPr/>
        </p:nvSpPr>
        <p:spPr>
          <a:xfrm>
            <a:off x="7909831" y="5834680"/>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2000-…</a:t>
            </a:r>
            <a:endParaRPr lang="es-ES"/>
          </a:p>
        </p:txBody>
      </p:sp>
      <p:sp>
        <p:nvSpPr>
          <p:cNvPr id="14" name="CuadroTexto 10">
            <a:extLst>
              <a:ext uri="{FF2B5EF4-FFF2-40B4-BE49-F238E27FC236}">
                <a16:creationId xmlns:a16="http://schemas.microsoft.com/office/drawing/2014/main" id="{2CA74A1C-FDD3-3F21-767E-59EC5907CF01}"/>
              </a:ext>
            </a:extLst>
          </p:cNvPr>
          <p:cNvSpPr txBox="1"/>
          <p:nvPr/>
        </p:nvSpPr>
        <p:spPr>
          <a:xfrm>
            <a:off x="5737501" y="4840882"/>
            <a:ext cx="65907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Calibri"/>
                <a:cs typeface="Calibri"/>
              </a:rPr>
              <a:t>¿Impresora laser (1975)?</a:t>
            </a:r>
            <a:endParaRPr lang="es-ES" i="1" dirty="0">
              <a:ea typeface="+mn-lt"/>
              <a:cs typeface="+mn-lt"/>
            </a:endParaRPr>
          </a:p>
          <a:p>
            <a:r>
              <a:rPr lang="es-ES" i="1" dirty="0">
                <a:ea typeface="+mn-lt"/>
                <a:cs typeface="+mn-lt"/>
                <a:hlinkClick r:id="rId3"/>
              </a:rPr>
              <a:t>https://www.youtube.com/watch?v=vdwStGvI0zU&amp;t=130s</a:t>
            </a:r>
            <a:endParaRPr lang="es-ES" i="1" dirty="0">
              <a:ea typeface="Calibri"/>
              <a:cs typeface="Calibri"/>
            </a:endParaRPr>
          </a:p>
        </p:txBody>
      </p:sp>
    </p:spTree>
    <p:extLst>
      <p:ext uri="{BB962C8B-B14F-4D97-AF65-F5344CB8AC3E}">
        <p14:creationId xmlns:p14="http://schemas.microsoft.com/office/powerpoint/2010/main" val="296334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AA622-610A-2CFD-870D-9E6D4FEFAE86}"/>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937CB10A-9B50-C437-44BC-5CA35408C5B6}"/>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D4051BD9-410F-2083-EB72-E96BF93453BE}"/>
              </a:ext>
            </a:extLst>
          </p:cNvPr>
          <p:cNvSpPr>
            <a:spLocks noGrp="1"/>
          </p:cNvSpPr>
          <p:nvPr>
            <p:ph type="sldNum" sz="quarter" idx="12"/>
          </p:nvPr>
        </p:nvSpPr>
        <p:spPr/>
        <p:txBody>
          <a:bodyPr/>
          <a:lstStyle/>
          <a:p>
            <a:fld id="{BA408E44-8F23-E740-A395-8304471631E1}" type="slidenum">
              <a:rPr lang="es-ES_tradnl" smtClean="0"/>
              <a:t>11</a:t>
            </a:fld>
            <a:endParaRPr lang="es-ES"/>
          </a:p>
        </p:txBody>
      </p:sp>
      <p:cxnSp>
        <p:nvCxnSpPr>
          <p:cNvPr id="4" name="Conector recto de flecha 3">
            <a:extLst>
              <a:ext uri="{FF2B5EF4-FFF2-40B4-BE49-F238E27FC236}">
                <a16:creationId xmlns:a16="http://schemas.microsoft.com/office/drawing/2014/main" id="{CD953616-CBA8-6282-8F37-7688A7A95495}"/>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7D5D1524-D4BD-E3CF-A4DF-B3DE8B0B3871}"/>
              </a:ext>
            </a:extLst>
          </p:cNvPr>
          <p:cNvCxnSpPr>
            <a:cxnSpLocks/>
          </p:cNvCxnSpPr>
          <p:nvPr/>
        </p:nvCxnSpPr>
        <p:spPr>
          <a:xfrm flipH="1" flipV="1">
            <a:off x="1768303" y="1739874"/>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9C4B5366-8426-821C-6823-0B43D5760AEB}"/>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2D026379-6EDB-5182-94CF-EB1455D9A2C9}"/>
              </a:ext>
            </a:extLst>
          </p:cNvPr>
          <p:cNvSpPr/>
          <p:nvPr/>
        </p:nvSpPr>
        <p:spPr>
          <a:xfrm>
            <a:off x="3206209"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EB54EFD5-6BF8-0E0E-7148-E40D91EAE359}"/>
              </a:ext>
            </a:extLst>
          </p:cNvPr>
          <p:cNvSpPr txBox="1"/>
          <p:nvPr/>
        </p:nvSpPr>
        <p:spPr>
          <a:xfrm>
            <a:off x="2068530" y="5821560"/>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0CBFBDC1-7F2E-8F7D-D5D0-72752B822E33}"/>
              </a:ext>
            </a:extLst>
          </p:cNvPr>
          <p:cNvCxnSpPr/>
          <p:nvPr/>
        </p:nvCxnSpPr>
        <p:spPr>
          <a:xfrm flipH="1">
            <a:off x="3304189" y="1624441"/>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A8AA5AB4-5E31-D422-1502-57622314F045}"/>
              </a:ext>
            </a:extLst>
          </p:cNvPr>
          <p:cNvSpPr txBox="1"/>
          <p:nvPr/>
        </p:nvSpPr>
        <p:spPr>
          <a:xfrm>
            <a:off x="3390825" y="5832765"/>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1970-1990</a:t>
            </a:r>
            <a:endParaRPr lang="es-ES"/>
          </a:p>
        </p:txBody>
      </p:sp>
      <p:sp>
        <p:nvSpPr>
          <p:cNvPr id="16" name="Elipse 15">
            <a:extLst>
              <a:ext uri="{FF2B5EF4-FFF2-40B4-BE49-F238E27FC236}">
                <a16:creationId xmlns:a16="http://schemas.microsoft.com/office/drawing/2014/main" id="{041C13F5-1E20-F07B-1640-00BCB67305D7}"/>
              </a:ext>
            </a:extLst>
          </p:cNvPr>
          <p:cNvSpPr/>
          <p:nvPr/>
        </p:nvSpPr>
        <p:spPr>
          <a:xfrm>
            <a:off x="5458591"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EDEF6EA0-6F79-4EA0-3BEF-9904C690234F}"/>
              </a:ext>
            </a:extLst>
          </p:cNvPr>
          <p:cNvCxnSpPr>
            <a:cxnSpLocks/>
          </p:cNvCxnSpPr>
          <p:nvPr/>
        </p:nvCxnSpPr>
        <p:spPr>
          <a:xfrm flipH="1">
            <a:off x="5556571" y="1617910"/>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EB7C515D-5895-FC10-CFF3-61A929FE83F8}"/>
              </a:ext>
            </a:extLst>
          </p:cNvPr>
          <p:cNvSpPr txBox="1"/>
          <p:nvPr/>
        </p:nvSpPr>
        <p:spPr>
          <a:xfrm>
            <a:off x="3491677" y="3759677"/>
            <a:ext cx="208077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Periféricos de salida:</a:t>
            </a:r>
            <a:endParaRPr lang="es-ES" sz="1600"/>
          </a:p>
          <a:p>
            <a:pPr marL="285750" indent="-285750">
              <a:buFont typeface="Arial"/>
              <a:buChar char="•"/>
            </a:pPr>
            <a:r>
              <a:rPr lang="es-ES" sz="1600">
                <a:ea typeface="Calibri"/>
                <a:cs typeface="Calibri"/>
              </a:rPr>
              <a:t>Monitores (CRT)</a:t>
            </a:r>
          </a:p>
          <a:p>
            <a:pPr marL="285750" indent="-285750">
              <a:buFont typeface="Arial"/>
              <a:buChar char="•"/>
            </a:pPr>
            <a:r>
              <a:rPr lang="es-ES" sz="1600">
                <a:ea typeface="Calibri"/>
                <a:cs typeface="Calibri"/>
              </a:rPr>
              <a:t>Impresoras matriciales</a:t>
            </a:r>
          </a:p>
          <a:p>
            <a:pPr marL="285750" indent="-285750">
              <a:buFont typeface="Arial"/>
              <a:buChar char="•"/>
            </a:pPr>
            <a:r>
              <a:rPr lang="es-ES" sz="1600">
                <a:ea typeface="Calibri"/>
                <a:cs typeface="Calibri"/>
              </a:rPr>
              <a:t>Altavoces</a:t>
            </a:r>
          </a:p>
        </p:txBody>
      </p:sp>
      <p:sp>
        <p:nvSpPr>
          <p:cNvPr id="19" name="CuadroTexto 18">
            <a:extLst>
              <a:ext uri="{FF2B5EF4-FFF2-40B4-BE49-F238E27FC236}">
                <a16:creationId xmlns:a16="http://schemas.microsoft.com/office/drawing/2014/main" id="{2E48F94C-3DD6-B87F-2423-6C0167107079}"/>
              </a:ext>
            </a:extLst>
          </p:cNvPr>
          <p:cNvSpPr txBox="1"/>
          <p:nvPr/>
        </p:nvSpPr>
        <p:spPr>
          <a:xfrm>
            <a:off x="3536500" y="1809853"/>
            <a:ext cx="208077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ea typeface="Calibri"/>
                <a:cs typeface="Calibri"/>
              </a:rPr>
              <a:t>Periféricos de entrada:</a:t>
            </a:r>
            <a:endParaRPr lang="es-ES" sz="1600" dirty="0"/>
          </a:p>
          <a:p>
            <a:pPr marL="285750" indent="-285750">
              <a:buFont typeface="Arial"/>
              <a:buChar char="•"/>
            </a:pPr>
            <a:r>
              <a:rPr lang="es-ES" sz="1600" dirty="0">
                <a:ea typeface="Calibri"/>
                <a:cs typeface="Calibri"/>
              </a:rPr>
              <a:t>Teclado</a:t>
            </a:r>
          </a:p>
          <a:p>
            <a:pPr marL="285750" indent="-285750">
              <a:buFont typeface="Arial"/>
              <a:buChar char="•"/>
            </a:pPr>
            <a:r>
              <a:rPr lang="es-ES" sz="1600" dirty="0">
                <a:ea typeface="Calibri"/>
                <a:cs typeface="Calibri"/>
              </a:rPr>
              <a:t>Ratón </a:t>
            </a:r>
          </a:p>
          <a:p>
            <a:pPr marL="285750" indent="-285750">
              <a:buFont typeface="Arial"/>
              <a:buChar char="•"/>
            </a:pPr>
            <a:r>
              <a:rPr lang="es-ES" sz="1600" dirty="0">
                <a:ea typeface="Calibri"/>
                <a:cs typeface="Calibri"/>
              </a:rPr>
              <a:t>Escáner</a:t>
            </a:r>
          </a:p>
          <a:p>
            <a:pPr marL="285750" indent="-285750">
              <a:buFont typeface="Arial"/>
              <a:buChar char="•"/>
            </a:pPr>
            <a:r>
              <a:rPr lang="es-ES" sz="1600" dirty="0">
                <a:ea typeface="Calibri"/>
                <a:cs typeface="Calibri"/>
              </a:rPr>
              <a:t>Micrófono</a:t>
            </a:r>
          </a:p>
        </p:txBody>
      </p:sp>
      <p:sp>
        <p:nvSpPr>
          <p:cNvPr id="2" name="Elipse 1">
            <a:extLst>
              <a:ext uri="{FF2B5EF4-FFF2-40B4-BE49-F238E27FC236}">
                <a16:creationId xmlns:a16="http://schemas.microsoft.com/office/drawing/2014/main" id="{64EDD583-F1DE-1452-C355-AFA7186D7810}"/>
              </a:ext>
            </a:extLst>
          </p:cNvPr>
          <p:cNvSpPr/>
          <p:nvPr/>
        </p:nvSpPr>
        <p:spPr>
          <a:xfrm>
            <a:off x="7800620" y="5603158"/>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de flecha 4">
            <a:extLst>
              <a:ext uri="{FF2B5EF4-FFF2-40B4-BE49-F238E27FC236}">
                <a16:creationId xmlns:a16="http://schemas.microsoft.com/office/drawing/2014/main" id="{9D1FAB80-048A-A8C2-F16D-7F2F643F949B}"/>
              </a:ext>
            </a:extLst>
          </p:cNvPr>
          <p:cNvCxnSpPr>
            <a:cxnSpLocks/>
          </p:cNvCxnSpPr>
          <p:nvPr/>
        </p:nvCxnSpPr>
        <p:spPr>
          <a:xfrm flipH="1">
            <a:off x="7887394" y="1650260"/>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E586C30-08D0-9A4E-6B8A-9B238A0BF8C1}"/>
              </a:ext>
            </a:extLst>
          </p:cNvPr>
          <p:cNvSpPr txBox="1"/>
          <p:nvPr/>
        </p:nvSpPr>
        <p:spPr>
          <a:xfrm>
            <a:off x="5609589" y="5855176"/>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1990-2000</a:t>
            </a:r>
            <a:endParaRPr lang="es-ES"/>
          </a:p>
        </p:txBody>
      </p:sp>
      <p:sp>
        <p:nvSpPr>
          <p:cNvPr id="11" name="CuadroTexto 10">
            <a:extLst>
              <a:ext uri="{FF2B5EF4-FFF2-40B4-BE49-F238E27FC236}">
                <a16:creationId xmlns:a16="http://schemas.microsoft.com/office/drawing/2014/main" id="{E2B867FD-9F91-2049-B815-921ADC0B1A3F}"/>
              </a:ext>
            </a:extLst>
          </p:cNvPr>
          <p:cNvSpPr txBox="1"/>
          <p:nvPr/>
        </p:nvSpPr>
        <p:spPr>
          <a:xfrm>
            <a:off x="5737501" y="1809853"/>
            <a:ext cx="208077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Era digital:</a:t>
            </a:r>
          </a:p>
          <a:p>
            <a:pPr marL="285750" indent="-285750">
              <a:buFont typeface="Arial"/>
              <a:buChar char="•"/>
            </a:pPr>
            <a:r>
              <a:rPr lang="es-ES" sz="1600">
                <a:ea typeface="Calibri"/>
                <a:cs typeface="Calibri"/>
              </a:rPr>
              <a:t>Escáneres ópticos, cámaras web, tabletas gráficas</a:t>
            </a:r>
          </a:p>
          <a:p>
            <a:pPr marL="285750" indent="-285750">
              <a:buFont typeface="Arial"/>
              <a:buChar char="•"/>
            </a:pPr>
            <a:r>
              <a:rPr lang="es-ES" sz="1600">
                <a:ea typeface="Calibri"/>
                <a:cs typeface="Calibri"/>
              </a:rPr>
              <a:t> Monitores LCD/LED</a:t>
            </a:r>
            <a:endParaRPr lang="es-ES" sz="1600"/>
          </a:p>
          <a:p>
            <a:pPr marL="285750" indent="-285750">
              <a:buFont typeface="Arial"/>
              <a:buChar char="•"/>
            </a:pPr>
            <a:r>
              <a:rPr lang="es-ES" sz="1600">
                <a:ea typeface="Calibri"/>
                <a:cs typeface="Calibri"/>
              </a:rPr>
              <a:t>Impresora laser/chorro de tinta</a:t>
            </a:r>
          </a:p>
          <a:p>
            <a:pPr marL="285750" indent="-285750">
              <a:buFont typeface="Arial"/>
              <a:buChar char="•"/>
            </a:pPr>
            <a:r>
              <a:rPr lang="es-ES" sz="1600">
                <a:ea typeface="Calibri"/>
                <a:cs typeface="Calibri"/>
              </a:rPr>
              <a:t>Pantallas táctiles</a:t>
            </a:r>
          </a:p>
        </p:txBody>
      </p:sp>
      <p:sp>
        <p:nvSpPr>
          <p:cNvPr id="20" name="CuadroTexto 19">
            <a:extLst>
              <a:ext uri="{FF2B5EF4-FFF2-40B4-BE49-F238E27FC236}">
                <a16:creationId xmlns:a16="http://schemas.microsoft.com/office/drawing/2014/main" id="{80FB1BA6-4BA8-7881-5ED6-E879E64D9C8F}"/>
              </a:ext>
            </a:extLst>
          </p:cNvPr>
          <p:cNvSpPr txBox="1"/>
          <p:nvPr/>
        </p:nvSpPr>
        <p:spPr>
          <a:xfrm>
            <a:off x="8099179" y="1792438"/>
            <a:ext cx="2080773"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cs typeface="Calibri"/>
              </a:rPr>
              <a:t>Era actual:</a:t>
            </a:r>
          </a:p>
          <a:p>
            <a:pPr marL="285750" indent="-285750">
              <a:buFont typeface="Arial"/>
              <a:buChar char="•"/>
            </a:pPr>
            <a:r>
              <a:rPr lang="es-ES" sz="1600" dirty="0">
                <a:ea typeface="Calibri"/>
                <a:cs typeface="Calibri"/>
              </a:rPr>
              <a:t>Dispositivos híbridos</a:t>
            </a:r>
          </a:p>
          <a:p>
            <a:pPr marL="285750" indent="-285750">
              <a:buFont typeface="Arial"/>
              <a:buChar char="•"/>
            </a:pPr>
            <a:r>
              <a:rPr lang="es-ES" sz="1600" dirty="0">
                <a:ea typeface="Calibri"/>
                <a:cs typeface="Calibri"/>
              </a:rPr>
              <a:t>Impresoras 3D</a:t>
            </a:r>
          </a:p>
          <a:p>
            <a:pPr marL="285750" indent="-285750">
              <a:buFont typeface="Arial"/>
              <a:buChar char="•"/>
            </a:pPr>
            <a:r>
              <a:rPr lang="es-ES" sz="1600" dirty="0">
                <a:ea typeface="Calibri"/>
                <a:cs typeface="Calibri"/>
              </a:rPr>
              <a:t>Dispositivos biométricos</a:t>
            </a:r>
          </a:p>
          <a:p>
            <a:pPr marL="285750" indent="-285750">
              <a:buFont typeface="Arial"/>
              <a:buChar char="•"/>
            </a:pPr>
            <a:r>
              <a:rPr lang="es-ES" sz="1600" dirty="0">
                <a:ea typeface="Calibri"/>
                <a:cs typeface="Calibri"/>
              </a:rPr>
              <a:t>Dispositivos/aplicaciones para reconocimiento visual y de voz</a:t>
            </a:r>
          </a:p>
          <a:p>
            <a:pPr marL="285750" indent="-285750">
              <a:buFont typeface="Arial"/>
              <a:buChar char="•"/>
            </a:pPr>
            <a:r>
              <a:rPr lang="es-ES" sz="1600" dirty="0">
                <a:ea typeface="Calibri"/>
                <a:cs typeface="Calibri"/>
              </a:rPr>
              <a:t>Realidad virtual y aumentada</a:t>
            </a:r>
          </a:p>
        </p:txBody>
      </p:sp>
      <p:sp>
        <p:nvSpPr>
          <p:cNvPr id="21" name="CuadroTexto 13">
            <a:extLst>
              <a:ext uri="{FF2B5EF4-FFF2-40B4-BE49-F238E27FC236}">
                <a16:creationId xmlns:a16="http://schemas.microsoft.com/office/drawing/2014/main" id="{B27ADFB6-00F7-5B36-F5A5-A4672DCAE9E4}"/>
              </a:ext>
            </a:extLst>
          </p:cNvPr>
          <p:cNvSpPr txBox="1"/>
          <p:nvPr/>
        </p:nvSpPr>
        <p:spPr>
          <a:xfrm>
            <a:off x="1855618" y="1877089"/>
            <a:ext cx="1464450" cy="1110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Primeras computadoras-primeros periféricos</a:t>
            </a:r>
          </a:p>
        </p:txBody>
      </p:sp>
      <p:sp>
        <p:nvSpPr>
          <p:cNvPr id="22" name="CuadroTexto 14">
            <a:extLst>
              <a:ext uri="{FF2B5EF4-FFF2-40B4-BE49-F238E27FC236}">
                <a16:creationId xmlns:a16="http://schemas.microsoft.com/office/drawing/2014/main" id="{E6B4C01B-6BCC-D2DC-856D-1BDC35D38301}"/>
              </a:ext>
            </a:extLst>
          </p:cNvPr>
          <p:cNvSpPr txBox="1"/>
          <p:nvPr/>
        </p:nvSpPr>
        <p:spPr>
          <a:xfrm>
            <a:off x="1895769" y="2936308"/>
            <a:ext cx="1475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a:ea typeface="Calibri"/>
                <a:cs typeface="Calibri"/>
              </a:rPr>
              <a:t>Tarjetas perforadas</a:t>
            </a:r>
            <a:endParaRPr lang="es-ES">
              <a:ea typeface="Calibri" panose="020F0502020204030204"/>
              <a:cs typeface="Calibri" panose="020F0502020204030204"/>
            </a:endParaRPr>
          </a:p>
          <a:p>
            <a:pPr marL="285750" indent="-285750">
              <a:buFont typeface="Arial"/>
              <a:buChar char="•"/>
            </a:pPr>
            <a:r>
              <a:rPr lang="es-ES" sz="1600">
                <a:ea typeface="Calibri"/>
                <a:cs typeface="Calibri"/>
              </a:rPr>
              <a:t>Teletipos</a:t>
            </a:r>
          </a:p>
          <a:p>
            <a:pPr marL="285750" indent="-285750">
              <a:buFont typeface="Arial"/>
              <a:buChar char="•"/>
            </a:pPr>
            <a:r>
              <a:rPr lang="es-ES" sz="1600">
                <a:ea typeface="Calibri"/>
                <a:cs typeface="Calibri"/>
              </a:rPr>
              <a:t>Impresoras de línea</a:t>
            </a:r>
          </a:p>
        </p:txBody>
      </p:sp>
      <p:sp>
        <p:nvSpPr>
          <p:cNvPr id="23" name="CuadroTexto 6">
            <a:extLst>
              <a:ext uri="{FF2B5EF4-FFF2-40B4-BE49-F238E27FC236}">
                <a16:creationId xmlns:a16="http://schemas.microsoft.com/office/drawing/2014/main" id="{D76FBC1B-C93B-83B2-2231-DD928C3EFEB9}"/>
              </a:ext>
            </a:extLst>
          </p:cNvPr>
          <p:cNvSpPr txBox="1"/>
          <p:nvPr/>
        </p:nvSpPr>
        <p:spPr>
          <a:xfrm>
            <a:off x="7909831" y="5834680"/>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2000-…</a:t>
            </a:r>
            <a:endParaRPr lang="es-ES"/>
          </a:p>
        </p:txBody>
      </p:sp>
    </p:spTree>
    <p:extLst>
      <p:ext uri="{BB962C8B-B14F-4D97-AF65-F5344CB8AC3E}">
        <p14:creationId xmlns:p14="http://schemas.microsoft.com/office/powerpoint/2010/main" val="32218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BA6C2-23FF-DB27-C455-D8C0BF13CCAA}"/>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C4F35B17-3301-3A1B-13F5-C913E2D88DB0}"/>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EF4346FC-22EA-09F1-1CCC-C3F993AF2505}"/>
              </a:ext>
            </a:extLst>
          </p:cNvPr>
          <p:cNvSpPr>
            <a:spLocks noGrp="1"/>
          </p:cNvSpPr>
          <p:nvPr>
            <p:ph type="sldNum" sz="quarter" idx="12"/>
          </p:nvPr>
        </p:nvSpPr>
        <p:spPr/>
        <p:txBody>
          <a:bodyPr/>
          <a:lstStyle/>
          <a:p>
            <a:fld id="{BA408E44-8F23-E740-A395-8304471631E1}" type="slidenum">
              <a:rPr lang="es-ES_tradnl" smtClean="0"/>
              <a:t>12</a:t>
            </a:fld>
            <a:endParaRPr lang="es-ES"/>
          </a:p>
        </p:txBody>
      </p:sp>
      <p:cxnSp>
        <p:nvCxnSpPr>
          <p:cNvPr id="4" name="Conector recto de flecha 3">
            <a:extLst>
              <a:ext uri="{FF2B5EF4-FFF2-40B4-BE49-F238E27FC236}">
                <a16:creationId xmlns:a16="http://schemas.microsoft.com/office/drawing/2014/main" id="{48317304-F96C-3394-779A-3A697BA10E8E}"/>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C2F168A0-6510-20BD-A395-F49EC88F9923}"/>
              </a:ext>
            </a:extLst>
          </p:cNvPr>
          <p:cNvCxnSpPr>
            <a:cxnSpLocks/>
          </p:cNvCxnSpPr>
          <p:nvPr/>
        </p:nvCxnSpPr>
        <p:spPr>
          <a:xfrm flipH="1" flipV="1">
            <a:off x="1768303" y="1739874"/>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26BDF89C-E153-1ECB-AE27-3253B32BB340}"/>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20" name="CuadroTexto 19">
            <a:extLst>
              <a:ext uri="{FF2B5EF4-FFF2-40B4-BE49-F238E27FC236}">
                <a16:creationId xmlns:a16="http://schemas.microsoft.com/office/drawing/2014/main" id="{CA1F1F25-883D-E27F-D46A-8CBEEDB436FD}"/>
              </a:ext>
            </a:extLst>
          </p:cNvPr>
          <p:cNvSpPr txBox="1"/>
          <p:nvPr/>
        </p:nvSpPr>
        <p:spPr>
          <a:xfrm>
            <a:off x="8099179" y="1792438"/>
            <a:ext cx="1973418"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cs typeface="Calibri"/>
              </a:rPr>
              <a:t>Era actual:</a:t>
            </a:r>
          </a:p>
          <a:p>
            <a:pPr marL="285750" indent="-285750">
              <a:buFont typeface="Arial"/>
              <a:buChar char="•"/>
            </a:pPr>
            <a:r>
              <a:rPr lang="es-ES" sz="1600" dirty="0">
                <a:ea typeface="Calibri"/>
                <a:cs typeface="Calibri"/>
              </a:rPr>
              <a:t>Dispositivos híbridos</a:t>
            </a:r>
          </a:p>
          <a:p>
            <a:pPr marL="285750" indent="-285750">
              <a:buFont typeface="Arial"/>
              <a:buChar char="•"/>
            </a:pPr>
            <a:r>
              <a:rPr lang="es-ES" sz="1600" dirty="0">
                <a:ea typeface="Calibri"/>
                <a:cs typeface="Calibri"/>
              </a:rPr>
              <a:t>Impresoras 3D</a:t>
            </a:r>
          </a:p>
          <a:p>
            <a:pPr marL="285750" indent="-285750">
              <a:buFont typeface="Arial"/>
              <a:buChar char="•"/>
            </a:pPr>
            <a:r>
              <a:rPr lang="es-ES" sz="1600" dirty="0">
                <a:ea typeface="Calibri"/>
                <a:cs typeface="Calibri"/>
              </a:rPr>
              <a:t>Dispositivos biométricos</a:t>
            </a:r>
          </a:p>
          <a:p>
            <a:pPr marL="285750" indent="-285750">
              <a:buFont typeface="Arial"/>
              <a:buChar char="•"/>
            </a:pPr>
            <a:r>
              <a:rPr lang="es-ES" sz="1600" dirty="0">
                <a:ea typeface="Calibri"/>
                <a:cs typeface="Calibri"/>
              </a:rPr>
              <a:t>Dispositivos/apli-</a:t>
            </a:r>
            <a:r>
              <a:rPr lang="es-ES" sz="1600" dirty="0" err="1">
                <a:ea typeface="Calibri"/>
                <a:cs typeface="Calibri"/>
              </a:rPr>
              <a:t>caciones</a:t>
            </a:r>
            <a:r>
              <a:rPr lang="es-ES" sz="1600" dirty="0">
                <a:ea typeface="Calibri"/>
                <a:cs typeface="Calibri"/>
              </a:rPr>
              <a:t> para reconocimiento visual y de voz</a:t>
            </a:r>
          </a:p>
          <a:p>
            <a:pPr marL="285750" indent="-285750">
              <a:buFont typeface="Arial"/>
              <a:buChar char="•"/>
            </a:pPr>
            <a:r>
              <a:rPr lang="es-ES" sz="1600" dirty="0">
                <a:ea typeface="Calibri"/>
                <a:cs typeface="Calibri"/>
              </a:rPr>
              <a:t>Realidad virtual y aumentada</a:t>
            </a:r>
          </a:p>
        </p:txBody>
      </p:sp>
      <p:sp>
        <p:nvSpPr>
          <p:cNvPr id="23" name="CuadroTexto 6">
            <a:extLst>
              <a:ext uri="{FF2B5EF4-FFF2-40B4-BE49-F238E27FC236}">
                <a16:creationId xmlns:a16="http://schemas.microsoft.com/office/drawing/2014/main" id="{C1398F56-AFE0-F2E8-720D-4F8532A2DFB9}"/>
              </a:ext>
            </a:extLst>
          </p:cNvPr>
          <p:cNvSpPr txBox="1"/>
          <p:nvPr/>
        </p:nvSpPr>
        <p:spPr>
          <a:xfrm>
            <a:off x="7909831" y="5834680"/>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2000-…</a:t>
            </a:r>
            <a:endParaRPr lang="es-ES"/>
          </a:p>
        </p:txBody>
      </p:sp>
      <p:pic>
        <p:nvPicPr>
          <p:cNvPr id="25" name="Picture 24" descr="A black sunglasses with green lenses&#10;&#10;AI-generated content may be incorrect.">
            <a:extLst>
              <a:ext uri="{FF2B5EF4-FFF2-40B4-BE49-F238E27FC236}">
                <a16:creationId xmlns:a16="http://schemas.microsoft.com/office/drawing/2014/main" id="{E61CB973-DFCA-D3C5-2F6E-612FAF40F648}"/>
              </a:ext>
            </a:extLst>
          </p:cNvPr>
          <p:cNvPicPr>
            <a:picLocks noChangeAspect="1"/>
          </p:cNvPicPr>
          <p:nvPr/>
        </p:nvPicPr>
        <p:blipFill>
          <a:blip r:embed="rId3"/>
          <a:stretch>
            <a:fillRect/>
          </a:stretch>
        </p:blipFill>
        <p:spPr>
          <a:xfrm>
            <a:off x="1996516" y="3742605"/>
            <a:ext cx="2844800" cy="1155700"/>
          </a:xfrm>
          <a:prstGeom prst="rect">
            <a:avLst/>
          </a:prstGeom>
        </p:spPr>
      </p:pic>
      <p:pic>
        <p:nvPicPr>
          <p:cNvPr id="1026" name="Picture 2" descr="Minority Report">
            <a:extLst>
              <a:ext uri="{FF2B5EF4-FFF2-40B4-BE49-F238E27FC236}">
                <a16:creationId xmlns:a16="http://schemas.microsoft.com/office/drawing/2014/main" id="{7FB52424-459F-9CB5-EBA5-C154FF4B8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516" y="2030114"/>
            <a:ext cx="3072795" cy="153159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EA899C3-1FA3-F0C2-D7FE-CD1F905B14F6}"/>
              </a:ext>
            </a:extLst>
          </p:cNvPr>
          <p:cNvSpPr txBox="1"/>
          <p:nvPr/>
        </p:nvSpPr>
        <p:spPr>
          <a:xfrm>
            <a:off x="2119403" y="1352872"/>
            <a:ext cx="2823743" cy="646331"/>
          </a:xfrm>
          <a:prstGeom prst="rect">
            <a:avLst/>
          </a:prstGeom>
          <a:noFill/>
        </p:spPr>
        <p:txBody>
          <a:bodyPr wrap="square">
            <a:spAutoFit/>
          </a:bodyPr>
          <a:lstStyle/>
          <a:p>
            <a:pPr algn="ctr"/>
            <a:r>
              <a:rPr lang="es-ES" dirty="0">
                <a:ea typeface="Calibri"/>
                <a:cs typeface="Calibri"/>
              </a:rPr>
              <a:t>Película futurista del 2002. </a:t>
            </a:r>
          </a:p>
          <a:p>
            <a:pPr algn="ctr"/>
            <a:r>
              <a:rPr lang="es-ES" dirty="0" err="1">
                <a:ea typeface="Calibri"/>
                <a:cs typeface="Calibri"/>
              </a:rPr>
              <a:t>Minority</a:t>
            </a:r>
            <a:r>
              <a:rPr lang="es-ES" dirty="0">
                <a:ea typeface="Calibri"/>
                <a:cs typeface="Calibri"/>
              </a:rPr>
              <a:t> </a:t>
            </a:r>
            <a:r>
              <a:rPr lang="es-ES" dirty="0" err="1">
                <a:ea typeface="Calibri"/>
                <a:cs typeface="Calibri"/>
              </a:rPr>
              <a:t>report</a:t>
            </a:r>
            <a:r>
              <a:rPr lang="es-ES" dirty="0">
                <a:ea typeface="Calibri"/>
                <a:cs typeface="Calibri"/>
              </a:rPr>
              <a:t> </a:t>
            </a:r>
            <a:endParaRPr lang="es-ES" sz="1800" dirty="0">
              <a:ea typeface="Calibri"/>
              <a:cs typeface="Calibri"/>
            </a:endParaRPr>
          </a:p>
        </p:txBody>
      </p:sp>
      <p:grpSp>
        <p:nvGrpSpPr>
          <p:cNvPr id="34" name="Group 33">
            <a:extLst>
              <a:ext uri="{FF2B5EF4-FFF2-40B4-BE49-F238E27FC236}">
                <a16:creationId xmlns:a16="http://schemas.microsoft.com/office/drawing/2014/main" id="{5AEC385E-8672-A257-1829-CE159E729489}"/>
              </a:ext>
            </a:extLst>
          </p:cNvPr>
          <p:cNvGrpSpPr/>
          <p:nvPr/>
        </p:nvGrpSpPr>
        <p:grpSpPr>
          <a:xfrm>
            <a:off x="4921395" y="1479378"/>
            <a:ext cx="2823743" cy="1627256"/>
            <a:chOff x="4921395" y="1479378"/>
            <a:chExt cx="2823743" cy="1627256"/>
          </a:xfrm>
        </p:grpSpPr>
        <p:pic>
          <p:nvPicPr>
            <p:cNvPr id="1028" name="Picture 4" descr="Gafas Quest 3S y gafas inteligentes Ray-Ban Meta">
              <a:extLst>
                <a:ext uri="{FF2B5EF4-FFF2-40B4-BE49-F238E27FC236}">
                  <a16:creationId xmlns:a16="http://schemas.microsoft.com/office/drawing/2014/main" id="{C4FC855E-0A96-6E15-45A3-C464315C06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423" t="28173" r="27275" b="20133"/>
            <a:stretch/>
          </p:blipFill>
          <p:spPr bwMode="auto">
            <a:xfrm>
              <a:off x="5276162" y="2017105"/>
              <a:ext cx="2114207" cy="108952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336DAE7-FEF4-F6E1-A671-01CF5229C1CA}"/>
                </a:ext>
              </a:extLst>
            </p:cNvPr>
            <p:cNvSpPr txBox="1"/>
            <p:nvPr/>
          </p:nvSpPr>
          <p:spPr>
            <a:xfrm>
              <a:off x="4921395" y="1479378"/>
              <a:ext cx="2823743" cy="369332"/>
            </a:xfrm>
            <a:prstGeom prst="rect">
              <a:avLst/>
            </a:prstGeom>
            <a:noFill/>
          </p:spPr>
          <p:txBody>
            <a:bodyPr wrap="square">
              <a:spAutoFit/>
            </a:bodyPr>
            <a:lstStyle/>
            <a:p>
              <a:pPr algn="ctr"/>
              <a:r>
                <a:rPr lang="es-ES" dirty="0">
                  <a:ea typeface="Calibri"/>
                  <a:cs typeface="Calibri"/>
                </a:rPr>
                <a:t>Meta </a:t>
              </a:r>
              <a:r>
                <a:rPr lang="es-ES" dirty="0" err="1">
                  <a:ea typeface="Calibri"/>
                  <a:cs typeface="Calibri"/>
                </a:rPr>
                <a:t>Quest</a:t>
              </a:r>
              <a:r>
                <a:rPr lang="es-ES" dirty="0">
                  <a:ea typeface="Calibri"/>
                  <a:cs typeface="Calibri"/>
                </a:rPr>
                <a:t> 3</a:t>
              </a:r>
              <a:endParaRPr lang="es-ES" sz="1800" dirty="0">
                <a:ea typeface="Calibri"/>
                <a:cs typeface="Calibri"/>
              </a:endParaRPr>
            </a:p>
          </p:txBody>
        </p:sp>
      </p:grpSp>
      <p:grpSp>
        <p:nvGrpSpPr>
          <p:cNvPr id="33" name="Group 32">
            <a:extLst>
              <a:ext uri="{FF2B5EF4-FFF2-40B4-BE49-F238E27FC236}">
                <a16:creationId xmlns:a16="http://schemas.microsoft.com/office/drawing/2014/main" id="{2BF69885-3F51-C90F-42FD-D79A3ADE4D29}"/>
              </a:ext>
            </a:extLst>
          </p:cNvPr>
          <p:cNvGrpSpPr/>
          <p:nvPr/>
        </p:nvGrpSpPr>
        <p:grpSpPr>
          <a:xfrm>
            <a:off x="5016733" y="3299748"/>
            <a:ext cx="2823743" cy="1570456"/>
            <a:chOff x="5016733" y="3299748"/>
            <a:chExt cx="2823743" cy="1570456"/>
          </a:xfrm>
        </p:grpSpPr>
        <p:pic>
          <p:nvPicPr>
            <p:cNvPr id="31" name="Picture 30" descr="A close-up of a goggles&#10;&#10;AI-generated content may be incorrect.">
              <a:extLst>
                <a:ext uri="{FF2B5EF4-FFF2-40B4-BE49-F238E27FC236}">
                  <a16:creationId xmlns:a16="http://schemas.microsoft.com/office/drawing/2014/main" id="{69587050-D56C-4D58-AC02-8A0503E59502}"/>
                </a:ext>
              </a:extLst>
            </p:cNvPr>
            <p:cNvPicPr>
              <a:picLocks noChangeAspect="1"/>
            </p:cNvPicPr>
            <p:nvPr/>
          </p:nvPicPr>
          <p:blipFill>
            <a:blip r:embed="rId6"/>
            <a:srcRect t="15374" r="14347" b="16342"/>
            <a:stretch/>
          </p:blipFill>
          <p:spPr>
            <a:xfrm>
              <a:off x="5276162" y="3750266"/>
              <a:ext cx="2305612" cy="1119938"/>
            </a:xfrm>
            <a:prstGeom prst="rect">
              <a:avLst/>
            </a:prstGeom>
          </p:spPr>
        </p:pic>
        <p:sp>
          <p:nvSpPr>
            <p:cNvPr id="32" name="TextBox 31">
              <a:extLst>
                <a:ext uri="{FF2B5EF4-FFF2-40B4-BE49-F238E27FC236}">
                  <a16:creationId xmlns:a16="http://schemas.microsoft.com/office/drawing/2014/main" id="{BB0134C3-18A4-B4A8-C62D-665DFEA4AC4E}"/>
                </a:ext>
              </a:extLst>
            </p:cNvPr>
            <p:cNvSpPr txBox="1"/>
            <p:nvPr/>
          </p:nvSpPr>
          <p:spPr>
            <a:xfrm>
              <a:off x="5016733" y="3299748"/>
              <a:ext cx="2823743" cy="369332"/>
            </a:xfrm>
            <a:prstGeom prst="rect">
              <a:avLst/>
            </a:prstGeom>
            <a:noFill/>
          </p:spPr>
          <p:txBody>
            <a:bodyPr wrap="square">
              <a:spAutoFit/>
            </a:bodyPr>
            <a:lstStyle/>
            <a:p>
              <a:pPr algn="ctr"/>
              <a:r>
                <a:rPr lang="es-ES" dirty="0">
                  <a:ea typeface="Calibri"/>
                  <a:cs typeface="Calibri"/>
                </a:rPr>
                <a:t>Apple </a:t>
              </a:r>
              <a:r>
                <a:rPr lang="es-ES" dirty="0" err="1">
                  <a:ea typeface="Calibri"/>
                  <a:cs typeface="Calibri"/>
                </a:rPr>
                <a:t>Vision</a:t>
              </a:r>
              <a:r>
                <a:rPr lang="es-ES" dirty="0">
                  <a:ea typeface="Calibri"/>
                  <a:cs typeface="Calibri"/>
                </a:rPr>
                <a:t> Pro</a:t>
              </a:r>
              <a:endParaRPr lang="es-ES" sz="1800" dirty="0">
                <a:ea typeface="Calibri"/>
                <a:cs typeface="Calibri"/>
              </a:endParaRPr>
            </a:p>
          </p:txBody>
        </p:sp>
      </p:grpSp>
    </p:spTree>
    <p:extLst>
      <p:ext uri="{BB962C8B-B14F-4D97-AF65-F5344CB8AC3E}">
        <p14:creationId xmlns:p14="http://schemas.microsoft.com/office/powerpoint/2010/main" val="265274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E52EB-8F5D-7BDF-7F69-26CD21B6B0BA}"/>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87AB8220-B31E-1C15-D587-72571BFD4AC2}"/>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12092AFF-ADE9-6631-D4EE-3C725C4BB8A8}"/>
              </a:ext>
            </a:extLst>
          </p:cNvPr>
          <p:cNvSpPr>
            <a:spLocks noGrp="1"/>
          </p:cNvSpPr>
          <p:nvPr>
            <p:ph type="sldNum" sz="quarter" idx="12"/>
          </p:nvPr>
        </p:nvSpPr>
        <p:spPr/>
        <p:txBody>
          <a:bodyPr/>
          <a:lstStyle/>
          <a:p>
            <a:fld id="{BA408E44-8F23-E740-A395-8304471631E1}" type="slidenum">
              <a:rPr lang="es-ES_tradnl" smtClean="0"/>
              <a:t>13</a:t>
            </a:fld>
            <a:endParaRPr lang="es-ES"/>
          </a:p>
        </p:txBody>
      </p:sp>
      <p:cxnSp>
        <p:nvCxnSpPr>
          <p:cNvPr id="4" name="Conector recto de flecha 3">
            <a:extLst>
              <a:ext uri="{FF2B5EF4-FFF2-40B4-BE49-F238E27FC236}">
                <a16:creationId xmlns:a16="http://schemas.microsoft.com/office/drawing/2014/main" id="{1784C6A6-D666-6EAC-260B-974FF792E3F9}"/>
              </a:ext>
            </a:extLst>
          </p:cNvPr>
          <p:cNvCxnSpPr>
            <a:cxnSpLocks/>
          </p:cNvCxnSpPr>
          <p:nvPr/>
        </p:nvCxnSpPr>
        <p:spPr>
          <a:xfrm>
            <a:off x="814830" y="5667574"/>
            <a:ext cx="10119884" cy="72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92A523D5-6C28-0721-8D22-1A8751746C91}"/>
              </a:ext>
            </a:extLst>
          </p:cNvPr>
          <p:cNvCxnSpPr>
            <a:cxnSpLocks/>
          </p:cNvCxnSpPr>
          <p:nvPr/>
        </p:nvCxnSpPr>
        <p:spPr>
          <a:xfrm flipH="1" flipV="1">
            <a:off x="807811" y="1739874"/>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CB39A147-A03B-B41B-C660-9A799D4D194E}"/>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B89BA52F-5D83-573A-44A4-A9A221B92E80}"/>
              </a:ext>
            </a:extLst>
          </p:cNvPr>
          <p:cNvSpPr/>
          <p:nvPr/>
        </p:nvSpPr>
        <p:spPr>
          <a:xfrm>
            <a:off x="2411080"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431A80F7-D9E5-B8F6-9AB4-8B62EA627297}"/>
              </a:ext>
            </a:extLst>
          </p:cNvPr>
          <p:cNvSpPr txBox="1"/>
          <p:nvPr/>
        </p:nvSpPr>
        <p:spPr>
          <a:xfrm>
            <a:off x="1047114" y="5780298"/>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5B552F9C-9DD9-A049-5829-6D9B1928B7FF}"/>
              </a:ext>
            </a:extLst>
          </p:cNvPr>
          <p:cNvCxnSpPr/>
          <p:nvPr/>
        </p:nvCxnSpPr>
        <p:spPr>
          <a:xfrm flipH="1">
            <a:off x="2509060" y="1654258"/>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B1C0DF4F-BB1E-4919-DEE0-14B58B377D93}"/>
              </a:ext>
            </a:extLst>
          </p:cNvPr>
          <p:cNvSpPr txBox="1"/>
          <p:nvPr/>
        </p:nvSpPr>
        <p:spPr>
          <a:xfrm>
            <a:off x="2493687" y="5787991"/>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1970-1990</a:t>
            </a:r>
            <a:endParaRPr lang="es-ES"/>
          </a:p>
        </p:txBody>
      </p:sp>
      <p:sp>
        <p:nvSpPr>
          <p:cNvPr id="16" name="Elipse 15">
            <a:extLst>
              <a:ext uri="{FF2B5EF4-FFF2-40B4-BE49-F238E27FC236}">
                <a16:creationId xmlns:a16="http://schemas.microsoft.com/office/drawing/2014/main" id="{866C412E-E7F0-058A-1659-87DB479214D5}"/>
              </a:ext>
            </a:extLst>
          </p:cNvPr>
          <p:cNvSpPr/>
          <p:nvPr/>
        </p:nvSpPr>
        <p:spPr>
          <a:xfrm>
            <a:off x="6889824"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D2E4B7C7-C895-C59E-5391-BADEA03BC51B}"/>
              </a:ext>
            </a:extLst>
          </p:cNvPr>
          <p:cNvCxnSpPr>
            <a:cxnSpLocks/>
          </p:cNvCxnSpPr>
          <p:nvPr/>
        </p:nvCxnSpPr>
        <p:spPr>
          <a:xfrm flipH="1">
            <a:off x="6987804" y="1637788"/>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677DF90A-29C0-74C7-D196-477DBDB4B465}"/>
              </a:ext>
            </a:extLst>
          </p:cNvPr>
          <p:cNvSpPr/>
          <p:nvPr/>
        </p:nvSpPr>
        <p:spPr>
          <a:xfrm>
            <a:off x="9318284" y="5603158"/>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de flecha 4">
            <a:extLst>
              <a:ext uri="{FF2B5EF4-FFF2-40B4-BE49-F238E27FC236}">
                <a16:creationId xmlns:a16="http://schemas.microsoft.com/office/drawing/2014/main" id="{ECEC36FB-C889-B3C3-1DD6-3BC0C3641DB6}"/>
              </a:ext>
            </a:extLst>
          </p:cNvPr>
          <p:cNvCxnSpPr>
            <a:cxnSpLocks/>
          </p:cNvCxnSpPr>
          <p:nvPr/>
        </p:nvCxnSpPr>
        <p:spPr>
          <a:xfrm flipH="1">
            <a:off x="9405058" y="1648993"/>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921401C-F2A8-8909-DCD7-B46177472859}"/>
              </a:ext>
            </a:extLst>
          </p:cNvPr>
          <p:cNvSpPr txBox="1"/>
          <p:nvPr/>
        </p:nvSpPr>
        <p:spPr>
          <a:xfrm>
            <a:off x="4447364" y="5776078"/>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1990-2000</a:t>
            </a:r>
            <a:endParaRPr lang="es-ES"/>
          </a:p>
        </p:txBody>
      </p:sp>
      <p:sp>
        <p:nvSpPr>
          <p:cNvPr id="11" name="CuadroTexto 10">
            <a:extLst>
              <a:ext uri="{FF2B5EF4-FFF2-40B4-BE49-F238E27FC236}">
                <a16:creationId xmlns:a16="http://schemas.microsoft.com/office/drawing/2014/main" id="{151599F5-5726-3D57-9DB2-42B45BE43E45}"/>
              </a:ext>
            </a:extLst>
          </p:cNvPr>
          <p:cNvSpPr txBox="1"/>
          <p:nvPr/>
        </p:nvSpPr>
        <p:spPr>
          <a:xfrm>
            <a:off x="5011428" y="1664176"/>
            <a:ext cx="208077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Era digital:</a:t>
            </a:r>
          </a:p>
          <a:p>
            <a:pPr marL="285750" indent="-285750">
              <a:buFont typeface="Arial"/>
              <a:buChar char="•"/>
            </a:pPr>
            <a:r>
              <a:rPr lang="es-ES" sz="1600">
                <a:ea typeface="Calibri"/>
                <a:cs typeface="Calibri"/>
              </a:rPr>
              <a:t>Escáneres ópticos, cámaras web, tabletas gráficas</a:t>
            </a:r>
          </a:p>
          <a:p>
            <a:pPr marL="285750" indent="-285750">
              <a:buFont typeface="Arial"/>
              <a:buChar char="•"/>
            </a:pPr>
            <a:r>
              <a:rPr lang="es-ES" sz="1600">
                <a:ea typeface="Calibri"/>
                <a:cs typeface="Calibri"/>
              </a:rPr>
              <a:t> Monitores LCD/LED</a:t>
            </a:r>
            <a:endParaRPr lang="es-ES" sz="1600"/>
          </a:p>
          <a:p>
            <a:pPr marL="285750" indent="-285750">
              <a:buFont typeface="Arial"/>
              <a:buChar char="•"/>
            </a:pPr>
            <a:r>
              <a:rPr lang="es-ES" sz="1600">
                <a:ea typeface="Calibri"/>
                <a:cs typeface="Calibri"/>
              </a:rPr>
              <a:t>Impresora laser/chorro de tinta</a:t>
            </a:r>
          </a:p>
          <a:p>
            <a:pPr marL="285750" indent="-285750">
              <a:buFont typeface="Arial"/>
              <a:buChar char="•"/>
            </a:pPr>
            <a:r>
              <a:rPr lang="es-ES" sz="1600">
                <a:ea typeface="Calibri"/>
                <a:cs typeface="Calibri"/>
              </a:rPr>
              <a:t>Pantallas táctiles</a:t>
            </a:r>
            <a:endParaRPr lang="es-ES">
              <a:ea typeface="Calibri"/>
              <a:cs typeface="Calibri"/>
            </a:endParaRPr>
          </a:p>
        </p:txBody>
      </p:sp>
      <p:sp>
        <p:nvSpPr>
          <p:cNvPr id="20" name="CuadroTexto 19">
            <a:extLst>
              <a:ext uri="{FF2B5EF4-FFF2-40B4-BE49-F238E27FC236}">
                <a16:creationId xmlns:a16="http://schemas.microsoft.com/office/drawing/2014/main" id="{B7FF31B6-21AB-615A-3A4F-F368FF1DB5CC}"/>
              </a:ext>
            </a:extLst>
          </p:cNvPr>
          <p:cNvSpPr txBox="1"/>
          <p:nvPr/>
        </p:nvSpPr>
        <p:spPr>
          <a:xfrm>
            <a:off x="7092201" y="1664176"/>
            <a:ext cx="2181625"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Era actual:</a:t>
            </a:r>
          </a:p>
          <a:p>
            <a:pPr marL="285750" indent="-285750">
              <a:buFont typeface="Arial"/>
              <a:buChar char="•"/>
            </a:pPr>
            <a:r>
              <a:rPr lang="es-ES" sz="1600">
                <a:ea typeface="Calibri"/>
                <a:cs typeface="Calibri"/>
              </a:rPr>
              <a:t>Dispositivos híbridos</a:t>
            </a:r>
          </a:p>
          <a:p>
            <a:pPr marL="285750" indent="-285750">
              <a:buFont typeface="Arial"/>
              <a:buChar char="•"/>
            </a:pPr>
            <a:r>
              <a:rPr lang="es-ES" sz="1600">
                <a:ea typeface="Calibri"/>
                <a:cs typeface="Calibri"/>
              </a:rPr>
              <a:t>Impresoras 3D</a:t>
            </a:r>
          </a:p>
          <a:p>
            <a:pPr marL="285750" indent="-285750">
              <a:buFont typeface="Arial"/>
              <a:buChar char="•"/>
            </a:pPr>
            <a:r>
              <a:rPr lang="es-ES" sz="1600">
                <a:ea typeface="Calibri"/>
                <a:cs typeface="Calibri"/>
              </a:rPr>
              <a:t>Dispositivos biométricos</a:t>
            </a:r>
          </a:p>
          <a:p>
            <a:pPr marL="285750" indent="-285750">
              <a:buFont typeface="Arial"/>
              <a:buChar char="•"/>
            </a:pPr>
            <a:r>
              <a:rPr lang="es-ES" sz="1600">
                <a:ea typeface="Calibri"/>
                <a:cs typeface="Calibri"/>
              </a:rPr>
              <a:t>Dispositivos y aplicaciones para reconocimiento visual y de voz</a:t>
            </a:r>
          </a:p>
          <a:p>
            <a:pPr marL="285750" indent="-285750">
              <a:buFont typeface="Arial"/>
              <a:buChar char="•"/>
            </a:pPr>
            <a:r>
              <a:rPr lang="es-ES" sz="1600">
                <a:ea typeface="Calibri"/>
                <a:cs typeface="Calibri"/>
              </a:rPr>
              <a:t>Realidad virtual y aumentada</a:t>
            </a:r>
          </a:p>
        </p:txBody>
      </p:sp>
      <p:sp>
        <p:nvSpPr>
          <p:cNvPr id="14" name="Elipse 13">
            <a:extLst>
              <a:ext uri="{FF2B5EF4-FFF2-40B4-BE49-F238E27FC236}">
                <a16:creationId xmlns:a16="http://schemas.microsoft.com/office/drawing/2014/main" id="{CE31073B-BDCF-2B52-3F76-E2396B20E62E}"/>
              </a:ext>
            </a:extLst>
          </p:cNvPr>
          <p:cNvSpPr/>
          <p:nvPr/>
        </p:nvSpPr>
        <p:spPr>
          <a:xfrm>
            <a:off x="1169416" y="3493075"/>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76CE1A56-1B04-251F-0B45-D9F326A5F0B1}"/>
              </a:ext>
            </a:extLst>
          </p:cNvPr>
          <p:cNvSpPr/>
          <p:nvPr/>
        </p:nvSpPr>
        <p:spPr>
          <a:xfrm>
            <a:off x="1628704" y="3513952"/>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AC29056D-12FC-5F57-FC16-8676E9BAD662}"/>
              </a:ext>
            </a:extLst>
          </p:cNvPr>
          <p:cNvSpPr/>
          <p:nvPr/>
        </p:nvSpPr>
        <p:spPr>
          <a:xfrm>
            <a:off x="2119305" y="3524390"/>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AB12E20D-62A9-F285-E9B9-C549A1FB8337}"/>
              </a:ext>
            </a:extLst>
          </p:cNvPr>
          <p:cNvSpPr txBox="1"/>
          <p:nvPr/>
        </p:nvSpPr>
        <p:spPr>
          <a:xfrm>
            <a:off x="9486019" y="1664176"/>
            <a:ext cx="267468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Tendencias:</a:t>
            </a:r>
          </a:p>
          <a:p>
            <a:pPr marL="285750" indent="-285750">
              <a:buFont typeface="Arial"/>
              <a:buChar char="•"/>
            </a:pPr>
            <a:r>
              <a:rPr lang="es-ES" sz="1600">
                <a:ea typeface="Calibri"/>
                <a:cs typeface="Calibri"/>
              </a:rPr>
              <a:t>Interfaz cerebro-computadora (BCI)</a:t>
            </a:r>
          </a:p>
          <a:p>
            <a:pPr marL="285750" indent="-285750">
              <a:buFont typeface="Arial"/>
              <a:buChar char="•"/>
            </a:pPr>
            <a:r>
              <a:rPr lang="es-ES" sz="1600">
                <a:ea typeface="Calibri"/>
                <a:cs typeface="Calibri"/>
              </a:rPr>
              <a:t>Interfaces táctiles avanzadas</a:t>
            </a:r>
          </a:p>
          <a:p>
            <a:pPr marL="285750" indent="-285750">
              <a:buFont typeface="Arial"/>
              <a:buChar char="•"/>
            </a:pPr>
            <a:r>
              <a:rPr lang="es-ES" sz="1600">
                <a:ea typeface="Calibri"/>
                <a:cs typeface="Calibri"/>
              </a:rPr>
              <a:t>Periféricos inteligentes interconectados</a:t>
            </a:r>
          </a:p>
        </p:txBody>
      </p:sp>
      <p:sp>
        <p:nvSpPr>
          <p:cNvPr id="21" name="CuadroTexto 20">
            <a:extLst>
              <a:ext uri="{FF2B5EF4-FFF2-40B4-BE49-F238E27FC236}">
                <a16:creationId xmlns:a16="http://schemas.microsoft.com/office/drawing/2014/main" id="{2C91BE90-CE8A-58C0-D657-E7DE5B41DBCE}"/>
              </a:ext>
            </a:extLst>
          </p:cNvPr>
          <p:cNvSpPr txBox="1"/>
          <p:nvPr/>
        </p:nvSpPr>
        <p:spPr>
          <a:xfrm>
            <a:off x="1196226" y="3042501"/>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b="1">
                <a:ea typeface="Calibri"/>
                <a:cs typeface="Calibri"/>
              </a:rPr>
              <a:t>Prehistoria</a:t>
            </a:r>
          </a:p>
        </p:txBody>
      </p:sp>
      <p:sp>
        <p:nvSpPr>
          <p:cNvPr id="23" name="Elipse 8">
            <a:extLst>
              <a:ext uri="{FF2B5EF4-FFF2-40B4-BE49-F238E27FC236}">
                <a16:creationId xmlns:a16="http://schemas.microsoft.com/office/drawing/2014/main" id="{E4ABE6C6-A064-84C4-7A15-804C7A4C3D21}"/>
              </a:ext>
            </a:extLst>
          </p:cNvPr>
          <p:cNvSpPr/>
          <p:nvPr/>
        </p:nvSpPr>
        <p:spPr>
          <a:xfrm>
            <a:off x="4680266" y="5572336"/>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4" name="Conector recto de flecha 11">
            <a:extLst>
              <a:ext uri="{FF2B5EF4-FFF2-40B4-BE49-F238E27FC236}">
                <a16:creationId xmlns:a16="http://schemas.microsoft.com/office/drawing/2014/main" id="{89AFB150-1744-7289-4592-78345683C5EC}"/>
              </a:ext>
            </a:extLst>
          </p:cNvPr>
          <p:cNvCxnSpPr/>
          <p:nvPr/>
        </p:nvCxnSpPr>
        <p:spPr>
          <a:xfrm flipH="1">
            <a:off x="4778246" y="1655786"/>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5" name="CuadroTexto 17">
            <a:extLst>
              <a:ext uri="{FF2B5EF4-FFF2-40B4-BE49-F238E27FC236}">
                <a16:creationId xmlns:a16="http://schemas.microsoft.com/office/drawing/2014/main" id="{ED42A656-85D7-6FD6-E804-8BC7BCDFC92C}"/>
              </a:ext>
            </a:extLst>
          </p:cNvPr>
          <p:cNvSpPr txBox="1"/>
          <p:nvPr/>
        </p:nvSpPr>
        <p:spPr>
          <a:xfrm>
            <a:off x="2827308" y="3689698"/>
            <a:ext cx="208077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Periféricos de salida:</a:t>
            </a:r>
            <a:endParaRPr lang="es-ES"/>
          </a:p>
          <a:p>
            <a:pPr marL="285750" indent="-285750">
              <a:buFont typeface="Arial"/>
              <a:buChar char="•"/>
            </a:pPr>
            <a:r>
              <a:rPr lang="es-ES" sz="1600">
                <a:ea typeface="Calibri"/>
                <a:cs typeface="Calibri"/>
              </a:rPr>
              <a:t>Monitores (CRT)</a:t>
            </a:r>
          </a:p>
          <a:p>
            <a:pPr marL="285750" indent="-285750">
              <a:buFont typeface="Arial"/>
              <a:buChar char="•"/>
            </a:pPr>
            <a:r>
              <a:rPr lang="es-ES" sz="1600">
                <a:ea typeface="Calibri"/>
                <a:cs typeface="Calibri"/>
              </a:rPr>
              <a:t>Impresoras matriciales</a:t>
            </a:r>
          </a:p>
          <a:p>
            <a:pPr marL="285750" indent="-285750">
              <a:buFont typeface="Arial"/>
              <a:buChar char="•"/>
            </a:pPr>
            <a:r>
              <a:rPr lang="es-ES" sz="1600">
                <a:ea typeface="Calibri"/>
                <a:cs typeface="Calibri"/>
              </a:rPr>
              <a:t>Altavoces</a:t>
            </a:r>
          </a:p>
        </p:txBody>
      </p:sp>
      <p:sp>
        <p:nvSpPr>
          <p:cNvPr id="26" name="CuadroTexto 18">
            <a:extLst>
              <a:ext uri="{FF2B5EF4-FFF2-40B4-BE49-F238E27FC236}">
                <a16:creationId xmlns:a16="http://schemas.microsoft.com/office/drawing/2014/main" id="{0850C433-035C-F7BA-F799-6B8C52773DD0}"/>
              </a:ext>
            </a:extLst>
          </p:cNvPr>
          <p:cNvSpPr txBox="1"/>
          <p:nvPr/>
        </p:nvSpPr>
        <p:spPr>
          <a:xfrm>
            <a:off x="2872131" y="1739874"/>
            <a:ext cx="208077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ea typeface="Calibri"/>
                <a:cs typeface="Calibri"/>
              </a:rPr>
              <a:t>Periféricos de entrada:</a:t>
            </a:r>
            <a:endParaRPr lang="es-ES" dirty="0"/>
          </a:p>
          <a:p>
            <a:pPr marL="285750" indent="-285750">
              <a:buFont typeface="Arial"/>
              <a:buChar char="•"/>
            </a:pPr>
            <a:r>
              <a:rPr lang="es-ES" sz="1600" dirty="0">
                <a:ea typeface="Calibri"/>
                <a:cs typeface="Calibri"/>
              </a:rPr>
              <a:t>Teclado</a:t>
            </a:r>
          </a:p>
          <a:p>
            <a:pPr marL="285750" indent="-285750">
              <a:buFont typeface="Arial"/>
              <a:buChar char="•"/>
            </a:pPr>
            <a:r>
              <a:rPr lang="es-ES" sz="1600" dirty="0">
                <a:ea typeface="Calibri"/>
                <a:cs typeface="Calibri"/>
              </a:rPr>
              <a:t>Ratón </a:t>
            </a:r>
          </a:p>
          <a:p>
            <a:pPr marL="285750" indent="-285750">
              <a:buFont typeface="Arial"/>
              <a:buChar char="•"/>
            </a:pPr>
            <a:r>
              <a:rPr lang="es-ES" sz="1600" dirty="0">
                <a:ea typeface="Calibri"/>
                <a:cs typeface="Calibri"/>
              </a:rPr>
              <a:t>Escáner</a:t>
            </a:r>
          </a:p>
          <a:p>
            <a:pPr marL="285750" indent="-285750">
              <a:buFont typeface="Arial"/>
              <a:buChar char="•"/>
            </a:pPr>
            <a:r>
              <a:rPr lang="es-ES" sz="1600" dirty="0">
                <a:ea typeface="Calibri"/>
                <a:cs typeface="Calibri"/>
              </a:rPr>
              <a:t>Micrófono</a:t>
            </a:r>
          </a:p>
        </p:txBody>
      </p:sp>
      <p:sp>
        <p:nvSpPr>
          <p:cNvPr id="28" name="CuadroTexto 6">
            <a:extLst>
              <a:ext uri="{FF2B5EF4-FFF2-40B4-BE49-F238E27FC236}">
                <a16:creationId xmlns:a16="http://schemas.microsoft.com/office/drawing/2014/main" id="{D6EE534A-390C-F734-6B46-97CC85A4E710}"/>
              </a:ext>
            </a:extLst>
          </p:cNvPr>
          <p:cNvSpPr txBox="1"/>
          <p:nvPr/>
        </p:nvSpPr>
        <p:spPr>
          <a:xfrm>
            <a:off x="6720088" y="5776965"/>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2000-…</a:t>
            </a:r>
            <a:endParaRPr lang="es-ES"/>
          </a:p>
        </p:txBody>
      </p:sp>
    </p:spTree>
    <p:extLst>
      <p:ext uri="{BB962C8B-B14F-4D97-AF65-F5344CB8AC3E}">
        <p14:creationId xmlns:p14="http://schemas.microsoft.com/office/powerpoint/2010/main" val="131413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A5EAF-3D0F-C22A-3BC8-286F29359DE0}"/>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AA6B7E4F-1CB8-B784-C26C-1735DFBA733C}"/>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0F56E25A-217F-9919-89BB-A018445EFCFF}"/>
              </a:ext>
            </a:extLst>
          </p:cNvPr>
          <p:cNvSpPr>
            <a:spLocks noGrp="1"/>
          </p:cNvSpPr>
          <p:nvPr>
            <p:ph type="sldNum" sz="quarter" idx="12"/>
          </p:nvPr>
        </p:nvSpPr>
        <p:spPr/>
        <p:txBody>
          <a:bodyPr/>
          <a:lstStyle/>
          <a:p>
            <a:fld id="{BA408E44-8F23-E740-A395-8304471631E1}" type="slidenum">
              <a:rPr lang="es-ES_tradnl" smtClean="0"/>
              <a:t>14</a:t>
            </a:fld>
            <a:endParaRPr lang="es-ES"/>
          </a:p>
        </p:txBody>
      </p:sp>
      <p:sp>
        <p:nvSpPr>
          <p:cNvPr id="8" name="CuadroTexto 7">
            <a:extLst>
              <a:ext uri="{FF2B5EF4-FFF2-40B4-BE49-F238E27FC236}">
                <a16:creationId xmlns:a16="http://schemas.microsoft.com/office/drawing/2014/main" id="{FCDF40A0-DEBA-ED6C-631C-F3E3DAC912EC}"/>
              </a:ext>
            </a:extLst>
          </p:cNvPr>
          <p:cNvSpPr txBox="1"/>
          <p:nvPr/>
        </p:nvSpPr>
        <p:spPr>
          <a:xfrm>
            <a:off x="10562588" y="1865423"/>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10" name="CuadroTexto 9">
            <a:extLst>
              <a:ext uri="{FF2B5EF4-FFF2-40B4-BE49-F238E27FC236}">
                <a16:creationId xmlns:a16="http://schemas.microsoft.com/office/drawing/2014/main" id="{CDF42390-F815-95D7-05EF-A3D6BC56A2FE}"/>
              </a:ext>
            </a:extLst>
          </p:cNvPr>
          <p:cNvSpPr txBox="1"/>
          <p:nvPr/>
        </p:nvSpPr>
        <p:spPr>
          <a:xfrm>
            <a:off x="2068530" y="1865423"/>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sp>
        <p:nvSpPr>
          <p:cNvPr id="13" name="CuadroTexto 12">
            <a:extLst>
              <a:ext uri="{FF2B5EF4-FFF2-40B4-BE49-F238E27FC236}">
                <a16:creationId xmlns:a16="http://schemas.microsoft.com/office/drawing/2014/main" id="{F68CBD04-6E2B-1308-5214-6265F17F4C3F}"/>
              </a:ext>
            </a:extLst>
          </p:cNvPr>
          <p:cNvSpPr txBox="1"/>
          <p:nvPr/>
        </p:nvSpPr>
        <p:spPr>
          <a:xfrm>
            <a:off x="3390825" y="1876628"/>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1970-1990</a:t>
            </a:r>
            <a:endParaRPr lang="es-ES"/>
          </a:p>
        </p:txBody>
      </p:sp>
      <p:sp>
        <p:nvSpPr>
          <p:cNvPr id="7" name="CuadroTexto 6">
            <a:extLst>
              <a:ext uri="{FF2B5EF4-FFF2-40B4-BE49-F238E27FC236}">
                <a16:creationId xmlns:a16="http://schemas.microsoft.com/office/drawing/2014/main" id="{E0979FBF-B2E6-195C-DFD1-A7C30A0BC010}"/>
              </a:ext>
            </a:extLst>
          </p:cNvPr>
          <p:cNvSpPr txBox="1"/>
          <p:nvPr/>
        </p:nvSpPr>
        <p:spPr>
          <a:xfrm>
            <a:off x="5609589" y="1899039"/>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1990-2025</a:t>
            </a:r>
            <a:endParaRPr lang="es-ES"/>
          </a:p>
        </p:txBody>
      </p:sp>
      <p:cxnSp>
        <p:nvCxnSpPr>
          <p:cNvPr id="4" name="Conector recto de flecha 3">
            <a:extLst>
              <a:ext uri="{FF2B5EF4-FFF2-40B4-BE49-F238E27FC236}">
                <a16:creationId xmlns:a16="http://schemas.microsoft.com/office/drawing/2014/main" id="{4E42999B-C6F5-414A-605A-F48E2C02A4DB}"/>
              </a:ext>
            </a:extLst>
          </p:cNvPr>
          <p:cNvCxnSpPr/>
          <p:nvPr/>
        </p:nvCxnSpPr>
        <p:spPr>
          <a:xfrm>
            <a:off x="1670170" y="2464436"/>
            <a:ext cx="9963914" cy="829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DF500DD9-833B-E688-4954-7C7564A6A1A2}"/>
              </a:ext>
            </a:extLst>
          </p:cNvPr>
          <p:cNvCxnSpPr>
            <a:cxnSpLocks/>
          </p:cNvCxnSpPr>
          <p:nvPr/>
        </p:nvCxnSpPr>
        <p:spPr>
          <a:xfrm flipH="1" flipV="1">
            <a:off x="1853892" y="1923912"/>
            <a:ext cx="7626" cy="3878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Elipse 8">
            <a:extLst>
              <a:ext uri="{FF2B5EF4-FFF2-40B4-BE49-F238E27FC236}">
                <a16:creationId xmlns:a16="http://schemas.microsoft.com/office/drawing/2014/main" id="{25E02EC4-EA78-9F8C-E406-BAEE8276BFEB}"/>
              </a:ext>
            </a:extLst>
          </p:cNvPr>
          <p:cNvSpPr/>
          <p:nvPr/>
        </p:nvSpPr>
        <p:spPr>
          <a:xfrm>
            <a:off x="3424904" y="2389761"/>
            <a:ext cx="179507" cy="18251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de flecha 11">
            <a:extLst>
              <a:ext uri="{FF2B5EF4-FFF2-40B4-BE49-F238E27FC236}">
                <a16:creationId xmlns:a16="http://schemas.microsoft.com/office/drawing/2014/main" id="{A30E5BA7-F957-F01E-A212-06085ED27F95}"/>
              </a:ext>
            </a:extLst>
          </p:cNvPr>
          <p:cNvCxnSpPr/>
          <p:nvPr/>
        </p:nvCxnSpPr>
        <p:spPr>
          <a:xfrm flipH="1">
            <a:off x="3437415" y="1922501"/>
            <a:ext cx="24378" cy="3907500"/>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A5211FD8-C8B9-5AE3-AA74-2E86BFA31606}"/>
              </a:ext>
            </a:extLst>
          </p:cNvPr>
          <p:cNvSpPr/>
          <p:nvPr/>
        </p:nvSpPr>
        <p:spPr>
          <a:xfrm>
            <a:off x="5788625" y="2410638"/>
            <a:ext cx="179507" cy="18251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6CE70575-AE7C-4BFA-1A1B-A7C5839CE6BD}"/>
              </a:ext>
            </a:extLst>
          </p:cNvPr>
          <p:cNvCxnSpPr>
            <a:cxnSpLocks/>
          </p:cNvCxnSpPr>
          <p:nvPr/>
        </p:nvCxnSpPr>
        <p:spPr>
          <a:xfrm flipH="1">
            <a:off x="5884643" y="1778648"/>
            <a:ext cx="24378" cy="3907500"/>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469CFD44-99B9-E557-3CC3-47E2DA6F3B27}"/>
              </a:ext>
            </a:extLst>
          </p:cNvPr>
          <p:cNvSpPr/>
          <p:nvPr/>
        </p:nvSpPr>
        <p:spPr>
          <a:xfrm>
            <a:off x="8322816" y="2432768"/>
            <a:ext cx="179507" cy="18251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de flecha 4">
            <a:extLst>
              <a:ext uri="{FF2B5EF4-FFF2-40B4-BE49-F238E27FC236}">
                <a16:creationId xmlns:a16="http://schemas.microsoft.com/office/drawing/2014/main" id="{197EAF9D-40F3-87FD-966E-281A6535347A}"/>
              </a:ext>
            </a:extLst>
          </p:cNvPr>
          <p:cNvCxnSpPr>
            <a:cxnSpLocks/>
          </p:cNvCxnSpPr>
          <p:nvPr/>
        </p:nvCxnSpPr>
        <p:spPr>
          <a:xfrm flipH="1">
            <a:off x="8417096" y="1790341"/>
            <a:ext cx="24378" cy="3907500"/>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BEE12416-D080-88F3-33E4-223A3337AE62}"/>
              </a:ext>
            </a:extLst>
          </p:cNvPr>
          <p:cNvSpPr txBox="1"/>
          <p:nvPr/>
        </p:nvSpPr>
        <p:spPr>
          <a:xfrm>
            <a:off x="7864273" y="1909476"/>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¿Futuro?</a:t>
            </a:r>
            <a:endParaRPr lang="es-ES"/>
          </a:p>
        </p:txBody>
      </p:sp>
      <p:sp>
        <p:nvSpPr>
          <p:cNvPr id="23" name="Flecha: a la derecha 22">
            <a:extLst>
              <a:ext uri="{FF2B5EF4-FFF2-40B4-BE49-F238E27FC236}">
                <a16:creationId xmlns:a16="http://schemas.microsoft.com/office/drawing/2014/main" id="{3A75712F-3D8D-6F5F-C5C6-F86B6B21632E}"/>
              </a:ext>
            </a:extLst>
          </p:cNvPr>
          <p:cNvSpPr/>
          <p:nvPr/>
        </p:nvSpPr>
        <p:spPr>
          <a:xfrm>
            <a:off x="1918125" y="2234195"/>
            <a:ext cx="4180681" cy="17448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ea typeface="Calibri"/>
                <a:cs typeface="Calibri"/>
              </a:rPr>
              <a:t>Configuración manual/programación de la comunicación máquina-periféricos-Interfaces primitivas</a:t>
            </a:r>
            <a:endParaRPr lang="es-ES"/>
          </a:p>
        </p:txBody>
      </p:sp>
      <p:sp>
        <p:nvSpPr>
          <p:cNvPr id="24" name="Flecha: a la derecha 23">
            <a:extLst>
              <a:ext uri="{FF2B5EF4-FFF2-40B4-BE49-F238E27FC236}">
                <a16:creationId xmlns:a16="http://schemas.microsoft.com/office/drawing/2014/main" id="{AE6FAF40-FF3A-FD61-EC9F-59A77D4F6C35}"/>
              </a:ext>
            </a:extLst>
          </p:cNvPr>
          <p:cNvSpPr/>
          <p:nvPr/>
        </p:nvSpPr>
        <p:spPr>
          <a:xfrm>
            <a:off x="6111317" y="2329895"/>
            <a:ext cx="5424339" cy="14561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ea typeface="Calibri"/>
                <a:cs typeface="Calibri"/>
              </a:rPr>
              <a:t>Plug and Play</a:t>
            </a:r>
          </a:p>
        </p:txBody>
      </p:sp>
      <p:sp>
        <p:nvSpPr>
          <p:cNvPr id="25" name="Flecha: a la derecha 24">
            <a:extLst>
              <a:ext uri="{FF2B5EF4-FFF2-40B4-BE49-F238E27FC236}">
                <a16:creationId xmlns:a16="http://schemas.microsoft.com/office/drawing/2014/main" id="{FE31336A-97D3-97E1-76C0-C67125AFB16E}"/>
              </a:ext>
            </a:extLst>
          </p:cNvPr>
          <p:cNvSpPr/>
          <p:nvPr/>
        </p:nvSpPr>
        <p:spPr>
          <a:xfrm>
            <a:off x="8609111" y="4478594"/>
            <a:ext cx="2926545" cy="12303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ea typeface="Calibri"/>
                <a:cs typeface="Calibri"/>
              </a:rPr>
              <a:t>Desarrollo de la IA y las interfaces multimodales</a:t>
            </a:r>
            <a:endParaRPr lang="es-ES"/>
          </a:p>
        </p:txBody>
      </p:sp>
      <p:sp>
        <p:nvSpPr>
          <p:cNvPr id="27" name="Flecha: a la derecha 26">
            <a:extLst>
              <a:ext uri="{FF2B5EF4-FFF2-40B4-BE49-F238E27FC236}">
                <a16:creationId xmlns:a16="http://schemas.microsoft.com/office/drawing/2014/main" id="{527B8C2B-B4F7-274A-3289-7244BD3A7C0A}"/>
              </a:ext>
            </a:extLst>
          </p:cNvPr>
          <p:cNvSpPr/>
          <p:nvPr/>
        </p:nvSpPr>
        <p:spPr>
          <a:xfrm>
            <a:off x="1918892" y="3860581"/>
            <a:ext cx="9565338" cy="9171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ea typeface="Calibri"/>
                <a:cs typeface="Calibri"/>
              </a:rPr>
              <a:t>De lo cableado a lo inalámbrico</a:t>
            </a:r>
            <a:endParaRPr lang="es-ES"/>
          </a:p>
        </p:txBody>
      </p:sp>
      <p:sp>
        <p:nvSpPr>
          <p:cNvPr id="11" name="CuadroTexto 10">
            <a:extLst>
              <a:ext uri="{FF2B5EF4-FFF2-40B4-BE49-F238E27FC236}">
                <a16:creationId xmlns:a16="http://schemas.microsoft.com/office/drawing/2014/main" id="{64C39F44-AF91-D7DD-39C3-9C479B2FE9B6}"/>
              </a:ext>
            </a:extLst>
          </p:cNvPr>
          <p:cNvSpPr txBox="1"/>
          <p:nvPr/>
        </p:nvSpPr>
        <p:spPr>
          <a:xfrm>
            <a:off x="1797423" y="5530361"/>
            <a:ext cx="9375306" cy="1015663"/>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000" b="1">
                <a:ea typeface="Calibri"/>
                <a:cs typeface="Calibri"/>
              </a:rPr>
              <a:t>Observación: </a:t>
            </a:r>
            <a:endParaRPr lang="es-ES"/>
          </a:p>
          <a:p>
            <a:pPr algn="ctr"/>
            <a:r>
              <a:rPr lang="es-ES" sz="2000" b="1">
                <a:ea typeface="Calibri"/>
                <a:cs typeface="Calibri"/>
              </a:rPr>
              <a:t>Salvo excepciones, los diseños de interfaz no desaparecen del todo. Los dispositivos y las interfaces evolucionan y se complementan.</a:t>
            </a:r>
            <a:endParaRPr lang="es-ES"/>
          </a:p>
        </p:txBody>
      </p:sp>
    </p:spTree>
    <p:extLst>
      <p:ext uri="{BB962C8B-B14F-4D97-AF65-F5344CB8AC3E}">
        <p14:creationId xmlns:p14="http://schemas.microsoft.com/office/powerpoint/2010/main" val="294352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7"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AF124-D03F-8CCF-20CB-34205CCEF536}"/>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A86DD689-F491-35CB-F575-7144BC4734D1}"/>
              </a:ext>
            </a:extLst>
          </p:cNvPr>
          <p:cNvSpPr txBox="1"/>
          <p:nvPr/>
        </p:nvSpPr>
        <p:spPr>
          <a:xfrm>
            <a:off x="528923" y="193426"/>
            <a:ext cx="10827268" cy="590931"/>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El cabezal de impresión: del golpe al chorro de tinta</a:t>
            </a:r>
            <a:endParaRPr lang="es-ES">
              <a:solidFill>
                <a:schemeClr val="accent4">
                  <a:lumMod val="75000"/>
                </a:schemeClr>
              </a:solidFill>
            </a:endParaRPr>
          </a:p>
        </p:txBody>
      </p:sp>
      <p:sp>
        <p:nvSpPr>
          <p:cNvPr id="3" name="Marcador de número de diapositiva 2">
            <a:extLst>
              <a:ext uri="{FF2B5EF4-FFF2-40B4-BE49-F238E27FC236}">
                <a16:creationId xmlns:a16="http://schemas.microsoft.com/office/drawing/2014/main" id="{4B2B3083-0CFB-FB24-1161-425EA153DC97}"/>
              </a:ext>
            </a:extLst>
          </p:cNvPr>
          <p:cNvSpPr>
            <a:spLocks noGrp="1"/>
          </p:cNvSpPr>
          <p:nvPr>
            <p:ph type="sldNum" sz="quarter" idx="12"/>
          </p:nvPr>
        </p:nvSpPr>
        <p:spPr/>
        <p:txBody>
          <a:bodyPr/>
          <a:lstStyle/>
          <a:p>
            <a:fld id="{BA408E44-8F23-E740-A395-8304471631E1}" type="slidenum">
              <a:rPr lang="es-ES_tradnl" smtClean="0"/>
              <a:t>15</a:t>
            </a:fld>
            <a:endParaRPr lang="es-ES"/>
          </a:p>
        </p:txBody>
      </p:sp>
      <p:pic>
        <p:nvPicPr>
          <p:cNvPr id="17" name="Imagen 16">
            <a:extLst>
              <a:ext uri="{FF2B5EF4-FFF2-40B4-BE49-F238E27FC236}">
                <a16:creationId xmlns:a16="http://schemas.microsoft.com/office/drawing/2014/main" id="{1C365B5F-F9BE-1823-4E16-C51F2DB85B93}"/>
              </a:ext>
            </a:extLst>
          </p:cNvPr>
          <p:cNvPicPr>
            <a:picLocks noChangeAspect="1"/>
          </p:cNvPicPr>
          <p:nvPr/>
        </p:nvPicPr>
        <p:blipFill>
          <a:blip r:embed="rId3"/>
          <a:stretch>
            <a:fillRect/>
          </a:stretch>
        </p:blipFill>
        <p:spPr>
          <a:xfrm>
            <a:off x="7275534" y="1398740"/>
            <a:ext cx="3006247" cy="4572000"/>
          </a:xfrm>
          <a:prstGeom prst="rect">
            <a:avLst/>
          </a:prstGeom>
        </p:spPr>
      </p:pic>
      <p:sp>
        <p:nvSpPr>
          <p:cNvPr id="20" name="Elipse 19">
            <a:extLst>
              <a:ext uri="{FF2B5EF4-FFF2-40B4-BE49-F238E27FC236}">
                <a16:creationId xmlns:a16="http://schemas.microsoft.com/office/drawing/2014/main" id="{13620D20-564B-C463-18DD-E5CFCBEF4C54}"/>
              </a:ext>
            </a:extLst>
          </p:cNvPr>
          <p:cNvSpPr/>
          <p:nvPr/>
        </p:nvSpPr>
        <p:spPr>
          <a:xfrm>
            <a:off x="1428091" y="1867500"/>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C4A54F6D-496B-6193-3350-3C55311984AC}"/>
              </a:ext>
            </a:extLst>
          </p:cNvPr>
          <p:cNvSpPr/>
          <p:nvPr/>
        </p:nvSpPr>
        <p:spPr>
          <a:xfrm>
            <a:off x="1417654" y="2138897"/>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7D15F647-A206-F2E1-2FBE-CAC0181F9A0A}"/>
              </a:ext>
            </a:extLst>
          </p:cNvPr>
          <p:cNvSpPr/>
          <p:nvPr/>
        </p:nvSpPr>
        <p:spPr>
          <a:xfrm>
            <a:off x="1417653" y="2399855"/>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2C1DE06A-FDFD-848A-DD5E-6AC77083968D}"/>
              </a:ext>
            </a:extLst>
          </p:cNvPr>
          <p:cNvSpPr/>
          <p:nvPr/>
        </p:nvSpPr>
        <p:spPr>
          <a:xfrm>
            <a:off x="1407216" y="267125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a16="http://schemas.microsoft.com/office/drawing/2014/main" id="{B605B5C7-493A-5027-E4F0-9D89EC554C65}"/>
              </a:ext>
            </a:extLst>
          </p:cNvPr>
          <p:cNvSpPr/>
          <p:nvPr/>
        </p:nvSpPr>
        <p:spPr>
          <a:xfrm>
            <a:off x="1407215" y="2911335"/>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a:extLst>
              <a:ext uri="{FF2B5EF4-FFF2-40B4-BE49-F238E27FC236}">
                <a16:creationId xmlns:a16="http://schemas.microsoft.com/office/drawing/2014/main" id="{0356FAD8-D939-27E2-8365-61151BDCE416}"/>
              </a:ext>
            </a:extLst>
          </p:cNvPr>
          <p:cNvSpPr/>
          <p:nvPr/>
        </p:nvSpPr>
        <p:spPr>
          <a:xfrm>
            <a:off x="1396778" y="3172293"/>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53B4028B-A7B3-6FFF-EEB1-41192511BF37}"/>
              </a:ext>
            </a:extLst>
          </p:cNvPr>
          <p:cNvSpPr/>
          <p:nvPr/>
        </p:nvSpPr>
        <p:spPr>
          <a:xfrm>
            <a:off x="1396776" y="3422813"/>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86332DD7-4270-E8F4-9659-AC56EBFAC52A}"/>
              </a:ext>
            </a:extLst>
          </p:cNvPr>
          <p:cNvSpPr/>
          <p:nvPr/>
        </p:nvSpPr>
        <p:spPr>
          <a:xfrm>
            <a:off x="1386337" y="367333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Elipse 85">
            <a:extLst>
              <a:ext uri="{FF2B5EF4-FFF2-40B4-BE49-F238E27FC236}">
                <a16:creationId xmlns:a16="http://schemas.microsoft.com/office/drawing/2014/main" id="{D29F523F-2A77-7191-900D-698DEF7BB9EC}"/>
              </a:ext>
            </a:extLst>
          </p:cNvPr>
          <p:cNvSpPr/>
          <p:nvPr/>
        </p:nvSpPr>
        <p:spPr>
          <a:xfrm>
            <a:off x="1709926" y="1637856"/>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Elipse 86">
            <a:extLst>
              <a:ext uri="{FF2B5EF4-FFF2-40B4-BE49-F238E27FC236}">
                <a16:creationId xmlns:a16="http://schemas.microsoft.com/office/drawing/2014/main" id="{E1ABCDB4-EC22-0F72-225D-41DC9402E565}"/>
              </a:ext>
            </a:extLst>
          </p:cNvPr>
          <p:cNvSpPr/>
          <p:nvPr/>
        </p:nvSpPr>
        <p:spPr>
          <a:xfrm>
            <a:off x="1720364" y="1867499"/>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Elipse 87">
            <a:extLst>
              <a:ext uri="{FF2B5EF4-FFF2-40B4-BE49-F238E27FC236}">
                <a16:creationId xmlns:a16="http://schemas.microsoft.com/office/drawing/2014/main" id="{2E06DDAB-8464-F0D5-0AE5-13294CED0CE8}"/>
              </a:ext>
            </a:extLst>
          </p:cNvPr>
          <p:cNvSpPr/>
          <p:nvPr/>
        </p:nvSpPr>
        <p:spPr>
          <a:xfrm>
            <a:off x="1709927" y="214933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9" name="Elipse 88">
            <a:extLst>
              <a:ext uri="{FF2B5EF4-FFF2-40B4-BE49-F238E27FC236}">
                <a16:creationId xmlns:a16="http://schemas.microsoft.com/office/drawing/2014/main" id="{A31D9485-8DEA-4D85-84DB-85C3BB336D76}"/>
              </a:ext>
            </a:extLst>
          </p:cNvPr>
          <p:cNvSpPr/>
          <p:nvPr/>
        </p:nvSpPr>
        <p:spPr>
          <a:xfrm>
            <a:off x="1709924" y="2410293"/>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0" name="Elipse 89">
            <a:extLst>
              <a:ext uri="{FF2B5EF4-FFF2-40B4-BE49-F238E27FC236}">
                <a16:creationId xmlns:a16="http://schemas.microsoft.com/office/drawing/2014/main" id="{BDB7BD14-5481-6C10-F990-763E0A96C5F7}"/>
              </a:ext>
            </a:extLst>
          </p:cNvPr>
          <p:cNvSpPr/>
          <p:nvPr/>
        </p:nvSpPr>
        <p:spPr>
          <a:xfrm>
            <a:off x="1699487" y="267125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1" name="Elipse 90">
            <a:extLst>
              <a:ext uri="{FF2B5EF4-FFF2-40B4-BE49-F238E27FC236}">
                <a16:creationId xmlns:a16="http://schemas.microsoft.com/office/drawing/2014/main" id="{0C730B5E-4987-A0C9-3F7C-D7AAFEFBF8BC}"/>
              </a:ext>
            </a:extLst>
          </p:cNvPr>
          <p:cNvSpPr/>
          <p:nvPr/>
        </p:nvSpPr>
        <p:spPr>
          <a:xfrm>
            <a:off x="1699487" y="2900897"/>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Elipse 91">
            <a:extLst>
              <a:ext uri="{FF2B5EF4-FFF2-40B4-BE49-F238E27FC236}">
                <a16:creationId xmlns:a16="http://schemas.microsoft.com/office/drawing/2014/main" id="{0472BB2D-E405-DBCC-3734-1ECF6DD29432}"/>
              </a:ext>
            </a:extLst>
          </p:cNvPr>
          <p:cNvSpPr/>
          <p:nvPr/>
        </p:nvSpPr>
        <p:spPr>
          <a:xfrm>
            <a:off x="1689050" y="316185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Elipse 92">
            <a:extLst>
              <a:ext uri="{FF2B5EF4-FFF2-40B4-BE49-F238E27FC236}">
                <a16:creationId xmlns:a16="http://schemas.microsoft.com/office/drawing/2014/main" id="{8EA6AA87-1718-6354-D6C1-5FB76D36704B}"/>
              </a:ext>
            </a:extLst>
          </p:cNvPr>
          <p:cNvSpPr/>
          <p:nvPr/>
        </p:nvSpPr>
        <p:spPr>
          <a:xfrm>
            <a:off x="1689048" y="3433252"/>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Elipse 93">
            <a:extLst>
              <a:ext uri="{FF2B5EF4-FFF2-40B4-BE49-F238E27FC236}">
                <a16:creationId xmlns:a16="http://schemas.microsoft.com/office/drawing/2014/main" id="{83A99A47-E450-AB7F-AACE-015F8B6FA2F1}"/>
              </a:ext>
            </a:extLst>
          </p:cNvPr>
          <p:cNvSpPr/>
          <p:nvPr/>
        </p:nvSpPr>
        <p:spPr>
          <a:xfrm>
            <a:off x="1689048" y="3662897"/>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Elipse 1">
            <a:extLst>
              <a:ext uri="{FF2B5EF4-FFF2-40B4-BE49-F238E27FC236}">
                <a16:creationId xmlns:a16="http://schemas.microsoft.com/office/drawing/2014/main" id="{F3409C09-CB87-2915-914E-AD198FF9E005}"/>
              </a:ext>
            </a:extLst>
          </p:cNvPr>
          <p:cNvSpPr/>
          <p:nvPr/>
        </p:nvSpPr>
        <p:spPr>
          <a:xfrm>
            <a:off x="2033517" y="1637856"/>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a:extLst>
              <a:ext uri="{FF2B5EF4-FFF2-40B4-BE49-F238E27FC236}">
                <a16:creationId xmlns:a16="http://schemas.microsoft.com/office/drawing/2014/main" id="{17A9BA78-F092-C81F-1FBD-E50A60631F22}"/>
              </a:ext>
            </a:extLst>
          </p:cNvPr>
          <p:cNvSpPr/>
          <p:nvPr/>
        </p:nvSpPr>
        <p:spPr>
          <a:xfrm>
            <a:off x="2033516" y="1867499"/>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Elipse 4">
            <a:extLst>
              <a:ext uri="{FF2B5EF4-FFF2-40B4-BE49-F238E27FC236}">
                <a16:creationId xmlns:a16="http://schemas.microsoft.com/office/drawing/2014/main" id="{1ACBE387-7542-F83D-71A2-D19B2C663E14}"/>
              </a:ext>
            </a:extLst>
          </p:cNvPr>
          <p:cNvSpPr/>
          <p:nvPr/>
        </p:nvSpPr>
        <p:spPr>
          <a:xfrm>
            <a:off x="2023079" y="2138897"/>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a:extLst>
              <a:ext uri="{FF2B5EF4-FFF2-40B4-BE49-F238E27FC236}">
                <a16:creationId xmlns:a16="http://schemas.microsoft.com/office/drawing/2014/main" id="{699C4108-4F50-7100-A3D3-CABAFC20A9A0}"/>
              </a:ext>
            </a:extLst>
          </p:cNvPr>
          <p:cNvSpPr/>
          <p:nvPr/>
        </p:nvSpPr>
        <p:spPr>
          <a:xfrm>
            <a:off x="2023077" y="239985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EEF6D3C6-B3FA-B5D2-7206-521B18C67020}"/>
              </a:ext>
            </a:extLst>
          </p:cNvPr>
          <p:cNvSpPr/>
          <p:nvPr/>
        </p:nvSpPr>
        <p:spPr>
          <a:xfrm>
            <a:off x="2012640" y="267125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291CFFD7-DA0B-C50B-DCEB-DCB9AB2D3ED8}"/>
              </a:ext>
            </a:extLst>
          </p:cNvPr>
          <p:cNvSpPr/>
          <p:nvPr/>
        </p:nvSpPr>
        <p:spPr>
          <a:xfrm>
            <a:off x="2012640" y="291133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0602C36F-68C6-0794-F35E-CD6FB6E63CF5}"/>
              </a:ext>
            </a:extLst>
          </p:cNvPr>
          <p:cNvSpPr/>
          <p:nvPr/>
        </p:nvSpPr>
        <p:spPr>
          <a:xfrm>
            <a:off x="2002203" y="3172292"/>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7BB514EF-CE19-715E-D36D-E08DD8C471FB}"/>
              </a:ext>
            </a:extLst>
          </p:cNvPr>
          <p:cNvSpPr/>
          <p:nvPr/>
        </p:nvSpPr>
        <p:spPr>
          <a:xfrm>
            <a:off x="2002200" y="3422812"/>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541CC52B-3B5D-F34A-EC1E-943FD6E0F0C4}"/>
              </a:ext>
            </a:extLst>
          </p:cNvPr>
          <p:cNvSpPr/>
          <p:nvPr/>
        </p:nvSpPr>
        <p:spPr>
          <a:xfrm>
            <a:off x="1991761" y="367333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D46441DE-29E5-D0C3-52B3-D060F96D6620}"/>
              </a:ext>
            </a:extLst>
          </p:cNvPr>
          <p:cNvSpPr/>
          <p:nvPr/>
        </p:nvSpPr>
        <p:spPr>
          <a:xfrm>
            <a:off x="2315351" y="1637855"/>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A9C5C61D-D2E7-6C12-B3D1-47D6E34D7C04}"/>
              </a:ext>
            </a:extLst>
          </p:cNvPr>
          <p:cNvSpPr/>
          <p:nvPr/>
        </p:nvSpPr>
        <p:spPr>
          <a:xfrm>
            <a:off x="2325788" y="1867498"/>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BF939199-2970-769E-B974-54C7670E93D8}"/>
              </a:ext>
            </a:extLst>
          </p:cNvPr>
          <p:cNvSpPr/>
          <p:nvPr/>
        </p:nvSpPr>
        <p:spPr>
          <a:xfrm>
            <a:off x="2315351" y="214933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83AAA323-5624-599A-F268-7B14E90C8299}"/>
              </a:ext>
            </a:extLst>
          </p:cNvPr>
          <p:cNvSpPr/>
          <p:nvPr/>
        </p:nvSpPr>
        <p:spPr>
          <a:xfrm>
            <a:off x="2315349" y="2410292"/>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5CC9A092-410E-96C4-2921-24F1FD1565BE}"/>
              </a:ext>
            </a:extLst>
          </p:cNvPr>
          <p:cNvSpPr/>
          <p:nvPr/>
        </p:nvSpPr>
        <p:spPr>
          <a:xfrm>
            <a:off x="2304912" y="267125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1466D8C8-B757-A4B0-23C6-24474D81D610}"/>
              </a:ext>
            </a:extLst>
          </p:cNvPr>
          <p:cNvSpPr/>
          <p:nvPr/>
        </p:nvSpPr>
        <p:spPr>
          <a:xfrm>
            <a:off x="2304912" y="2900897"/>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672DB1F1-BCF6-F426-8CBC-BFF3708CD6C4}"/>
              </a:ext>
            </a:extLst>
          </p:cNvPr>
          <p:cNvSpPr/>
          <p:nvPr/>
        </p:nvSpPr>
        <p:spPr>
          <a:xfrm>
            <a:off x="2294475" y="3161853"/>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17E0BE82-9BFA-2D80-6F36-2F5F08C20B5D}"/>
              </a:ext>
            </a:extLst>
          </p:cNvPr>
          <p:cNvSpPr/>
          <p:nvPr/>
        </p:nvSpPr>
        <p:spPr>
          <a:xfrm>
            <a:off x="2294473" y="343325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Elipse 94">
            <a:extLst>
              <a:ext uri="{FF2B5EF4-FFF2-40B4-BE49-F238E27FC236}">
                <a16:creationId xmlns:a16="http://schemas.microsoft.com/office/drawing/2014/main" id="{03E7E5A9-D76B-2C00-F377-00F4DF890A4F}"/>
              </a:ext>
            </a:extLst>
          </p:cNvPr>
          <p:cNvSpPr/>
          <p:nvPr/>
        </p:nvSpPr>
        <p:spPr>
          <a:xfrm>
            <a:off x="2294473" y="3662897"/>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Elipse 95">
            <a:extLst>
              <a:ext uri="{FF2B5EF4-FFF2-40B4-BE49-F238E27FC236}">
                <a16:creationId xmlns:a16="http://schemas.microsoft.com/office/drawing/2014/main" id="{64DF383B-30C4-A6D8-D63A-6F4623B24959}"/>
              </a:ext>
            </a:extLst>
          </p:cNvPr>
          <p:cNvSpPr/>
          <p:nvPr/>
        </p:nvSpPr>
        <p:spPr>
          <a:xfrm>
            <a:off x="2638941" y="1658733"/>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Elipse 96">
            <a:extLst>
              <a:ext uri="{FF2B5EF4-FFF2-40B4-BE49-F238E27FC236}">
                <a16:creationId xmlns:a16="http://schemas.microsoft.com/office/drawing/2014/main" id="{733E9558-1EB4-136E-ABAD-73F9230531B5}"/>
              </a:ext>
            </a:extLst>
          </p:cNvPr>
          <p:cNvSpPr/>
          <p:nvPr/>
        </p:nvSpPr>
        <p:spPr>
          <a:xfrm>
            <a:off x="2638940" y="1888376"/>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Elipse 97">
            <a:extLst>
              <a:ext uri="{FF2B5EF4-FFF2-40B4-BE49-F238E27FC236}">
                <a16:creationId xmlns:a16="http://schemas.microsoft.com/office/drawing/2014/main" id="{01DB2AB4-9645-77AF-6F19-716E6A5453D9}"/>
              </a:ext>
            </a:extLst>
          </p:cNvPr>
          <p:cNvSpPr/>
          <p:nvPr/>
        </p:nvSpPr>
        <p:spPr>
          <a:xfrm>
            <a:off x="2628503" y="215977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Elipse 98">
            <a:extLst>
              <a:ext uri="{FF2B5EF4-FFF2-40B4-BE49-F238E27FC236}">
                <a16:creationId xmlns:a16="http://schemas.microsoft.com/office/drawing/2014/main" id="{53DE1F60-8EF5-2B97-C565-8A18DC829992}"/>
              </a:ext>
            </a:extLst>
          </p:cNvPr>
          <p:cNvSpPr/>
          <p:nvPr/>
        </p:nvSpPr>
        <p:spPr>
          <a:xfrm>
            <a:off x="2628501" y="242073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Elipse 99">
            <a:extLst>
              <a:ext uri="{FF2B5EF4-FFF2-40B4-BE49-F238E27FC236}">
                <a16:creationId xmlns:a16="http://schemas.microsoft.com/office/drawing/2014/main" id="{2E2834BA-DC52-F993-67F1-542EF149E543}"/>
              </a:ext>
            </a:extLst>
          </p:cNvPr>
          <p:cNvSpPr/>
          <p:nvPr/>
        </p:nvSpPr>
        <p:spPr>
          <a:xfrm>
            <a:off x="2618064" y="269213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Elipse 100">
            <a:extLst>
              <a:ext uri="{FF2B5EF4-FFF2-40B4-BE49-F238E27FC236}">
                <a16:creationId xmlns:a16="http://schemas.microsoft.com/office/drawing/2014/main" id="{21FB574D-1103-13B8-8A91-BFDFAF999298}"/>
              </a:ext>
            </a:extLst>
          </p:cNvPr>
          <p:cNvSpPr/>
          <p:nvPr/>
        </p:nvSpPr>
        <p:spPr>
          <a:xfrm>
            <a:off x="2618064" y="293221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Elipse 101">
            <a:extLst>
              <a:ext uri="{FF2B5EF4-FFF2-40B4-BE49-F238E27FC236}">
                <a16:creationId xmlns:a16="http://schemas.microsoft.com/office/drawing/2014/main" id="{8D7CF4B9-95CA-2197-C786-C462B420A5B6}"/>
              </a:ext>
            </a:extLst>
          </p:cNvPr>
          <p:cNvSpPr/>
          <p:nvPr/>
        </p:nvSpPr>
        <p:spPr>
          <a:xfrm>
            <a:off x="2607627" y="3193169"/>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Elipse 102">
            <a:extLst>
              <a:ext uri="{FF2B5EF4-FFF2-40B4-BE49-F238E27FC236}">
                <a16:creationId xmlns:a16="http://schemas.microsoft.com/office/drawing/2014/main" id="{41CA9D36-1CA0-7B3A-7ADA-494F95B673A4}"/>
              </a:ext>
            </a:extLst>
          </p:cNvPr>
          <p:cNvSpPr/>
          <p:nvPr/>
        </p:nvSpPr>
        <p:spPr>
          <a:xfrm>
            <a:off x="2607624" y="3443689"/>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Elipse 103">
            <a:extLst>
              <a:ext uri="{FF2B5EF4-FFF2-40B4-BE49-F238E27FC236}">
                <a16:creationId xmlns:a16="http://schemas.microsoft.com/office/drawing/2014/main" id="{13AD6E5A-D16D-4751-6717-88A8872B2BBB}"/>
              </a:ext>
            </a:extLst>
          </p:cNvPr>
          <p:cNvSpPr/>
          <p:nvPr/>
        </p:nvSpPr>
        <p:spPr>
          <a:xfrm>
            <a:off x="2597185" y="369421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Elipse 104">
            <a:extLst>
              <a:ext uri="{FF2B5EF4-FFF2-40B4-BE49-F238E27FC236}">
                <a16:creationId xmlns:a16="http://schemas.microsoft.com/office/drawing/2014/main" id="{A7AAAD07-0201-9090-A8BE-41C590E21482}"/>
              </a:ext>
            </a:extLst>
          </p:cNvPr>
          <p:cNvSpPr/>
          <p:nvPr/>
        </p:nvSpPr>
        <p:spPr>
          <a:xfrm>
            <a:off x="2920775" y="1658732"/>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Elipse 105">
            <a:extLst>
              <a:ext uri="{FF2B5EF4-FFF2-40B4-BE49-F238E27FC236}">
                <a16:creationId xmlns:a16="http://schemas.microsoft.com/office/drawing/2014/main" id="{AC4F3F17-B61C-DBDF-6A28-227C9F0EC674}"/>
              </a:ext>
            </a:extLst>
          </p:cNvPr>
          <p:cNvSpPr/>
          <p:nvPr/>
        </p:nvSpPr>
        <p:spPr>
          <a:xfrm>
            <a:off x="2931212" y="1888375"/>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Elipse 106">
            <a:extLst>
              <a:ext uri="{FF2B5EF4-FFF2-40B4-BE49-F238E27FC236}">
                <a16:creationId xmlns:a16="http://schemas.microsoft.com/office/drawing/2014/main" id="{5A3204FB-BAEB-437A-4D60-B58A9F06E162}"/>
              </a:ext>
            </a:extLst>
          </p:cNvPr>
          <p:cNvSpPr/>
          <p:nvPr/>
        </p:nvSpPr>
        <p:spPr>
          <a:xfrm>
            <a:off x="2920775" y="217021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Elipse 107">
            <a:extLst>
              <a:ext uri="{FF2B5EF4-FFF2-40B4-BE49-F238E27FC236}">
                <a16:creationId xmlns:a16="http://schemas.microsoft.com/office/drawing/2014/main" id="{2FBA6E4A-2B32-A277-C688-FFDD76E9751A}"/>
              </a:ext>
            </a:extLst>
          </p:cNvPr>
          <p:cNvSpPr/>
          <p:nvPr/>
        </p:nvSpPr>
        <p:spPr>
          <a:xfrm>
            <a:off x="2920773" y="2431169"/>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Elipse 108">
            <a:extLst>
              <a:ext uri="{FF2B5EF4-FFF2-40B4-BE49-F238E27FC236}">
                <a16:creationId xmlns:a16="http://schemas.microsoft.com/office/drawing/2014/main" id="{BC3FFF23-C3FE-B820-3782-1B2DED8AF3B5}"/>
              </a:ext>
            </a:extLst>
          </p:cNvPr>
          <p:cNvSpPr/>
          <p:nvPr/>
        </p:nvSpPr>
        <p:spPr>
          <a:xfrm>
            <a:off x="2910336" y="269213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Elipse 109">
            <a:extLst>
              <a:ext uri="{FF2B5EF4-FFF2-40B4-BE49-F238E27FC236}">
                <a16:creationId xmlns:a16="http://schemas.microsoft.com/office/drawing/2014/main" id="{36F94460-C440-D6F5-DCE6-BC827B7F6ACD}"/>
              </a:ext>
            </a:extLst>
          </p:cNvPr>
          <p:cNvSpPr/>
          <p:nvPr/>
        </p:nvSpPr>
        <p:spPr>
          <a:xfrm>
            <a:off x="2910336" y="292177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1" name="Elipse 110">
            <a:extLst>
              <a:ext uri="{FF2B5EF4-FFF2-40B4-BE49-F238E27FC236}">
                <a16:creationId xmlns:a16="http://schemas.microsoft.com/office/drawing/2014/main" id="{19179A54-8B1C-F04A-7C59-6FD0ACC4089B}"/>
              </a:ext>
            </a:extLst>
          </p:cNvPr>
          <p:cNvSpPr/>
          <p:nvPr/>
        </p:nvSpPr>
        <p:spPr>
          <a:xfrm>
            <a:off x="2899899" y="3182730"/>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Elipse 111">
            <a:extLst>
              <a:ext uri="{FF2B5EF4-FFF2-40B4-BE49-F238E27FC236}">
                <a16:creationId xmlns:a16="http://schemas.microsoft.com/office/drawing/2014/main" id="{AFC4CF88-D70C-8D02-218F-F92C5EE28833}"/>
              </a:ext>
            </a:extLst>
          </p:cNvPr>
          <p:cNvSpPr/>
          <p:nvPr/>
        </p:nvSpPr>
        <p:spPr>
          <a:xfrm>
            <a:off x="2899897" y="3454128"/>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Elipse 112">
            <a:extLst>
              <a:ext uri="{FF2B5EF4-FFF2-40B4-BE49-F238E27FC236}">
                <a16:creationId xmlns:a16="http://schemas.microsoft.com/office/drawing/2014/main" id="{FF76C2A8-4E35-4668-F9CA-351EE5F175C2}"/>
              </a:ext>
            </a:extLst>
          </p:cNvPr>
          <p:cNvSpPr/>
          <p:nvPr/>
        </p:nvSpPr>
        <p:spPr>
          <a:xfrm>
            <a:off x="2899897" y="368377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4" name="Elipse 113">
            <a:extLst>
              <a:ext uri="{FF2B5EF4-FFF2-40B4-BE49-F238E27FC236}">
                <a16:creationId xmlns:a16="http://schemas.microsoft.com/office/drawing/2014/main" id="{3BFCBEC2-E1F2-DD25-EE64-196F8AF9B312}"/>
              </a:ext>
            </a:extLst>
          </p:cNvPr>
          <p:cNvSpPr/>
          <p:nvPr/>
        </p:nvSpPr>
        <p:spPr>
          <a:xfrm>
            <a:off x="3244366" y="1658732"/>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5" name="Elipse 114">
            <a:extLst>
              <a:ext uri="{FF2B5EF4-FFF2-40B4-BE49-F238E27FC236}">
                <a16:creationId xmlns:a16="http://schemas.microsoft.com/office/drawing/2014/main" id="{036303D0-C448-368E-17A9-761C5252B6A4}"/>
              </a:ext>
            </a:extLst>
          </p:cNvPr>
          <p:cNvSpPr/>
          <p:nvPr/>
        </p:nvSpPr>
        <p:spPr>
          <a:xfrm>
            <a:off x="3244364" y="1888375"/>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6" name="Elipse 115">
            <a:extLst>
              <a:ext uri="{FF2B5EF4-FFF2-40B4-BE49-F238E27FC236}">
                <a16:creationId xmlns:a16="http://schemas.microsoft.com/office/drawing/2014/main" id="{B0D3D622-9330-2C5B-485F-61743EEEABA8}"/>
              </a:ext>
            </a:extLst>
          </p:cNvPr>
          <p:cNvSpPr/>
          <p:nvPr/>
        </p:nvSpPr>
        <p:spPr>
          <a:xfrm>
            <a:off x="3233927" y="215977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7" name="Elipse 116">
            <a:extLst>
              <a:ext uri="{FF2B5EF4-FFF2-40B4-BE49-F238E27FC236}">
                <a16:creationId xmlns:a16="http://schemas.microsoft.com/office/drawing/2014/main" id="{79871DC3-37CB-66DD-1236-6928BC006045}"/>
              </a:ext>
            </a:extLst>
          </p:cNvPr>
          <p:cNvSpPr/>
          <p:nvPr/>
        </p:nvSpPr>
        <p:spPr>
          <a:xfrm>
            <a:off x="3233926" y="2420730"/>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8" name="Elipse 117">
            <a:extLst>
              <a:ext uri="{FF2B5EF4-FFF2-40B4-BE49-F238E27FC236}">
                <a16:creationId xmlns:a16="http://schemas.microsoft.com/office/drawing/2014/main" id="{17566B57-67F3-7A70-F2A3-8F8BEA2484D7}"/>
              </a:ext>
            </a:extLst>
          </p:cNvPr>
          <p:cNvSpPr/>
          <p:nvPr/>
        </p:nvSpPr>
        <p:spPr>
          <a:xfrm>
            <a:off x="3223489" y="269213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9" name="Elipse 118">
            <a:extLst>
              <a:ext uri="{FF2B5EF4-FFF2-40B4-BE49-F238E27FC236}">
                <a16:creationId xmlns:a16="http://schemas.microsoft.com/office/drawing/2014/main" id="{7CC7C291-9796-6514-6DEC-EFB2EC7C1D80}"/>
              </a:ext>
            </a:extLst>
          </p:cNvPr>
          <p:cNvSpPr/>
          <p:nvPr/>
        </p:nvSpPr>
        <p:spPr>
          <a:xfrm>
            <a:off x="3223489" y="293221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0" name="Elipse 119">
            <a:extLst>
              <a:ext uri="{FF2B5EF4-FFF2-40B4-BE49-F238E27FC236}">
                <a16:creationId xmlns:a16="http://schemas.microsoft.com/office/drawing/2014/main" id="{3CD7613C-50DB-C515-62B9-B2E13B2C63E0}"/>
              </a:ext>
            </a:extLst>
          </p:cNvPr>
          <p:cNvSpPr/>
          <p:nvPr/>
        </p:nvSpPr>
        <p:spPr>
          <a:xfrm>
            <a:off x="3213052" y="3193168"/>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Elipse 120">
            <a:extLst>
              <a:ext uri="{FF2B5EF4-FFF2-40B4-BE49-F238E27FC236}">
                <a16:creationId xmlns:a16="http://schemas.microsoft.com/office/drawing/2014/main" id="{28804F7F-8A48-691A-1DBA-EACCED17C932}"/>
              </a:ext>
            </a:extLst>
          </p:cNvPr>
          <p:cNvSpPr/>
          <p:nvPr/>
        </p:nvSpPr>
        <p:spPr>
          <a:xfrm>
            <a:off x="3213048" y="3443689"/>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2" name="Elipse 121">
            <a:extLst>
              <a:ext uri="{FF2B5EF4-FFF2-40B4-BE49-F238E27FC236}">
                <a16:creationId xmlns:a16="http://schemas.microsoft.com/office/drawing/2014/main" id="{EC237DE3-461E-2359-69EA-01A474CC7B8A}"/>
              </a:ext>
            </a:extLst>
          </p:cNvPr>
          <p:cNvSpPr/>
          <p:nvPr/>
        </p:nvSpPr>
        <p:spPr>
          <a:xfrm>
            <a:off x="3202609" y="369421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3" name="Elipse 122">
            <a:extLst>
              <a:ext uri="{FF2B5EF4-FFF2-40B4-BE49-F238E27FC236}">
                <a16:creationId xmlns:a16="http://schemas.microsoft.com/office/drawing/2014/main" id="{8F2B6502-1932-977F-89D6-693AE560E87F}"/>
              </a:ext>
            </a:extLst>
          </p:cNvPr>
          <p:cNvSpPr/>
          <p:nvPr/>
        </p:nvSpPr>
        <p:spPr>
          <a:xfrm>
            <a:off x="3526199" y="165873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Elipse 123">
            <a:extLst>
              <a:ext uri="{FF2B5EF4-FFF2-40B4-BE49-F238E27FC236}">
                <a16:creationId xmlns:a16="http://schemas.microsoft.com/office/drawing/2014/main" id="{EBB831D5-FE77-C390-E12A-1DEEE3B4D931}"/>
              </a:ext>
            </a:extLst>
          </p:cNvPr>
          <p:cNvSpPr/>
          <p:nvPr/>
        </p:nvSpPr>
        <p:spPr>
          <a:xfrm>
            <a:off x="3536636" y="188837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5" name="Elipse 124">
            <a:extLst>
              <a:ext uri="{FF2B5EF4-FFF2-40B4-BE49-F238E27FC236}">
                <a16:creationId xmlns:a16="http://schemas.microsoft.com/office/drawing/2014/main" id="{DDE1C7E7-5446-D239-28C1-5DCC2DC28268}"/>
              </a:ext>
            </a:extLst>
          </p:cNvPr>
          <p:cNvSpPr/>
          <p:nvPr/>
        </p:nvSpPr>
        <p:spPr>
          <a:xfrm>
            <a:off x="3526199" y="217021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6" name="Elipse 125">
            <a:extLst>
              <a:ext uri="{FF2B5EF4-FFF2-40B4-BE49-F238E27FC236}">
                <a16:creationId xmlns:a16="http://schemas.microsoft.com/office/drawing/2014/main" id="{6E2F7B3A-66EB-B917-91F3-243FAADDB76A}"/>
              </a:ext>
            </a:extLst>
          </p:cNvPr>
          <p:cNvSpPr/>
          <p:nvPr/>
        </p:nvSpPr>
        <p:spPr>
          <a:xfrm>
            <a:off x="3526197" y="2431168"/>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Elipse 126">
            <a:extLst>
              <a:ext uri="{FF2B5EF4-FFF2-40B4-BE49-F238E27FC236}">
                <a16:creationId xmlns:a16="http://schemas.microsoft.com/office/drawing/2014/main" id="{DE682AF4-78FC-717D-DFE3-787D31A5E1D5}"/>
              </a:ext>
            </a:extLst>
          </p:cNvPr>
          <p:cNvSpPr/>
          <p:nvPr/>
        </p:nvSpPr>
        <p:spPr>
          <a:xfrm>
            <a:off x="3515760" y="2692131"/>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8" name="Elipse 127">
            <a:extLst>
              <a:ext uri="{FF2B5EF4-FFF2-40B4-BE49-F238E27FC236}">
                <a16:creationId xmlns:a16="http://schemas.microsoft.com/office/drawing/2014/main" id="{1E8E7059-211F-54F8-223C-09BE3A0AD63B}"/>
              </a:ext>
            </a:extLst>
          </p:cNvPr>
          <p:cNvSpPr/>
          <p:nvPr/>
        </p:nvSpPr>
        <p:spPr>
          <a:xfrm>
            <a:off x="3515760" y="292177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9" name="Elipse 128">
            <a:extLst>
              <a:ext uri="{FF2B5EF4-FFF2-40B4-BE49-F238E27FC236}">
                <a16:creationId xmlns:a16="http://schemas.microsoft.com/office/drawing/2014/main" id="{092E273D-911C-C94E-1736-BD7A51A77C93}"/>
              </a:ext>
            </a:extLst>
          </p:cNvPr>
          <p:cNvSpPr/>
          <p:nvPr/>
        </p:nvSpPr>
        <p:spPr>
          <a:xfrm>
            <a:off x="3505323" y="3182730"/>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0" name="Elipse 129">
            <a:extLst>
              <a:ext uri="{FF2B5EF4-FFF2-40B4-BE49-F238E27FC236}">
                <a16:creationId xmlns:a16="http://schemas.microsoft.com/office/drawing/2014/main" id="{BB1FC51A-C093-A080-646E-37D321DCB2A0}"/>
              </a:ext>
            </a:extLst>
          </p:cNvPr>
          <p:cNvSpPr/>
          <p:nvPr/>
        </p:nvSpPr>
        <p:spPr>
          <a:xfrm>
            <a:off x="3505322" y="3454128"/>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1" name="Elipse 130">
            <a:extLst>
              <a:ext uri="{FF2B5EF4-FFF2-40B4-BE49-F238E27FC236}">
                <a16:creationId xmlns:a16="http://schemas.microsoft.com/office/drawing/2014/main" id="{2B241BF3-58F8-DC96-AB2F-6076538049F8}"/>
              </a:ext>
            </a:extLst>
          </p:cNvPr>
          <p:cNvSpPr/>
          <p:nvPr/>
        </p:nvSpPr>
        <p:spPr>
          <a:xfrm>
            <a:off x="3505322" y="3683774"/>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2" name="Rectángulo: esquinas redondeadas 131">
            <a:extLst>
              <a:ext uri="{FF2B5EF4-FFF2-40B4-BE49-F238E27FC236}">
                <a16:creationId xmlns:a16="http://schemas.microsoft.com/office/drawing/2014/main" id="{EBE4A20E-7A71-E762-0046-7C9B7ECF652D}"/>
              </a:ext>
            </a:extLst>
          </p:cNvPr>
          <p:cNvSpPr/>
          <p:nvPr/>
        </p:nvSpPr>
        <p:spPr>
          <a:xfrm>
            <a:off x="1127697" y="1456094"/>
            <a:ext cx="2708553" cy="2562167"/>
          </a:xfrm>
          <a:prstGeom prst="roundRect">
            <a:avLst/>
          </a:prstGeom>
          <a:noFill/>
          <a:ln w="5715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3" name="CuadroTexto 132">
            <a:extLst>
              <a:ext uri="{FF2B5EF4-FFF2-40B4-BE49-F238E27FC236}">
                <a16:creationId xmlns:a16="http://schemas.microsoft.com/office/drawing/2014/main" id="{DB7B6DCE-0AF3-435D-8733-558EF7910C6C}"/>
              </a:ext>
            </a:extLst>
          </p:cNvPr>
          <p:cNvSpPr txBox="1"/>
          <p:nvPr/>
        </p:nvSpPr>
        <p:spPr>
          <a:xfrm>
            <a:off x="896058" y="4214275"/>
            <a:ext cx="376856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ea typeface="Calibri"/>
                <a:cs typeface="Calibri"/>
              </a:rPr>
              <a:t>Vista frontal aproximada de un cabezal de 72 pines (matriz de 9x8)</a:t>
            </a:r>
          </a:p>
          <a:p>
            <a:pPr algn="ctr"/>
            <a:r>
              <a:rPr lang="es-ES" b="1">
                <a:ea typeface="Calibri"/>
                <a:cs typeface="Calibri"/>
              </a:rPr>
              <a:t>Área: un carácter a imprimir</a:t>
            </a:r>
          </a:p>
          <a:p>
            <a:pPr algn="ctr"/>
            <a:r>
              <a:rPr lang="es-ES" b="1">
                <a:ea typeface="Calibri"/>
                <a:cs typeface="Calibri"/>
              </a:rPr>
              <a:t>Diámetro de un pin: 0.25 mm </a:t>
            </a:r>
            <a:r>
              <a:rPr lang="es-ES" b="1" err="1">
                <a:ea typeface="Calibri"/>
                <a:cs typeface="Calibri"/>
              </a:rPr>
              <a:t>aprox</a:t>
            </a:r>
          </a:p>
          <a:p>
            <a:pPr algn="ctr"/>
            <a:r>
              <a:rPr lang="es-ES" b="1">
                <a:ea typeface="Calibri"/>
                <a:cs typeface="Calibri"/>
              </a:rPr>
              <a:t>Distancia entre pines: 0.25 mm </a:t>
            </a:r>
            <a:r>
              <a:rPr lang="es-ES" b="1" err="1">
                <a:ea typeface="Calibri"/>
                <a:cs typeface="Calibri"/>
              </a:rPr>
              <a:t>aprox</a:t>
            </a:r>
          </a:p>
        </p:txBody>
      </p:sp>
      <p:sp>
        <p:nvSpPr>
          <p:cNvPr id="134" name="Elipse 133">
            <a:extLst>
              <a:ext uri="{FF2B5EF4-FFF2-40B4-BE49-F238E27FC236}">
                <a16:creationId xmlns:a16="http://schemas.microsoft.com/office/drawing/2014/main" id="{4C72124E-DE22-393D-CAE4-17B47F89C053}"/>
              </a:ext>
            </a:extLst>
          </p:cNvPr>
          <p:cNvSpPr/>
          <p:nvPr/>
        </p:nvSpPr>
        <p:spPr>
          <a:xfrm>
            <a:off x="1459405" y="1627417"/>
            <a:ext cx="112007" cy="1540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5" name="Flecha: a la derecha 134">
            <a:extLst>
              <a:ext uri="{FF2B5EF4-FFF2-40B4-BE49-F238E27FC236}">
                <a16:creationId xmlns:a16="http://schemas.microsoft.com/office/drawing/2014/main" id="{26E19FEA-CBA1-39D1-511C-A61E0212C3E5}"/>
              </a:ext>
            </a:extLst>
          </p:cNvPr>
          <p:cNvSpPr/>
          <p:nvPr/>
        </p:nvSpPr>
        <p:spPr>
          <a:xfrm>
            <a:off x="4326282" y="2380155"/>
            <a:ext cx="2716177" cy="10780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2655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660EC-3C95-C210-FCD3-1264AEEB5D06}"/>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39D78D23-2DD7-FD79-5ADF-88098AC1DF39}"/>
              </a:ext>
            </a:extLst>
          </p:cNvPr>
          <p:cNvSpPr txBox="1"/>
          <p:nvPr/>
        </p:nvSpPr>
        <p:spPr>
          <a:xfrm>
            <a:off x="528923" y="193426"/>
            <a:ext cx="10827268" cy="590931"/>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Impresora Panasonic de los 90s</a:t>
            </a:r>
            <a:endParaRPr lang="es-ES">
              <a:solidFill>
                <a:schemeClr val="accent4">
                  <a:lumMod val="75000"/>
                </a:schemeClr>
              </a:solidFill>
            </a:endParaRPr>
          </a:p>
        </p:txBody>
      </p:sp>
      <p:sp>
        <p:nvSpPr>
          <p:cNvPr id="3" name="Marcador de número de diapositiva 2">
            <a:extLst>
              <a:ext uri="{FF2B5EF4-FFF2-40B4-BE49-F238E27FC236}">
                <a16:creationId xmlns:a16="http://schemas.microsoft.com/office/drawing/2014/main" id="{587FA91B-F349-A092-854F-E4D68F7203FE}"/>
              </a:ext>
            </a:extLst>
          </p:cNvPr>
          <p:cNvSpPr>
            <a:spLocks noGrp="1"/>
          </p:cNvSpPr>
          <p:nvPr>
            <p:ph type="sldNum" sz="quarter" idx="12"/>
          </p:nvPr>
        </p:nvSpPr>
        <p:spPr/>
        <p:txBody>
          <a:bodyPr/>
          <a:lstStyle/>
          <a:p>
            <a:fld id="{BA408E44-8F23-E740-A395-8304471631E1}" type="slidenum">
              <a:rPr lang="es-ES_tradnl" smtClean="0"/>
              <a:t>16</a:t>
            </a:fld>
            <a:endParaRPr lang="es-ES"/>
          </a:p>
        </p:txBody>
      </p:sp>
      <p:pic>
        <p:nvPicPr>
          <p:cNvPr id="1026" name="Picture 2" descr="Las mejores ofertas en Impresora Panasonic KX | eBay">
            <a:extLst>
              <a:ext uri="{FF2B5EF4-FFF2-40B4-BE49-F238E27FC236}">
                <a16:creationId xmlns:a16="http://schemas.microsoft.com/office/drawing/2014/main" id="{5DECB92F-A4E1-952B-5989-5ED1D35C91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73" t="2712" r="7212" b="3109"/>
          <a:stretch/>
        </p:blipFill>
        <p:spPr bwMode="auto">
          <a:xfrm>
            <a:off x="529529" y="1019319"/>
            <a:ext cx="5978236" cy="552753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descr="Diagrama">
            <a:extLst>
              <a:ext uri="{FF2B5EF4-FFF2-40B4-BE49-F238E27FC236}">
                <a16:creationId xmlns:a16="http://schemas.microsoft.com/office/drawing/2014/main" id="{A1CE13F4-71C3-A7DC-F602-34A29F605D58}"/>
              </a:ext>
            </a:extLst>
          </p:cNvPr>
          <p:cNvPicPr>
            <a:picLocks noChangeAspect="1"/>
          </p:cNvPicPr>
          <p:nvPr/>
        </p:nvPicPr>
        <p:blipFill>
          <a:blip r:embed="rId4"/>
          <a:stretch>
            <a:fillRect/>
          </a:stretch>
        </p:blipFill>
        <p:spPr>
          <a:xfrm>
            <a:off x="7429760" y="794259"/>
            <a:ext cx="3921538" cy="5247749"/>
          </a:xfrm>
          <a:prstGeom prst="rect">
            <a:avLst/>
          </a:prstGeom>
        </p:spPr>
      </p:pic>
    </p:spTree>
    <p:extLst>
      <p:ext uri="{BB962C8B-B14F-4D97-AF65-F5344CB8AC3E}">
        <p14:creationId xmlns:p14="http://schemas.microsoft.com/office/powerpoint/2010/main" val="39632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49D06-C5E3-119F-655D-A8CE1B5289D0}"/>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FFEFC870-8D03-5120-43E9-D38C9D70A5F9}"/>
              </a:ext>
            </a:extLst>
          </p:cNvPr>
          <p:cNvSpPr txBox="1"/>
          <p:nvPr/>
        </p:nvSpPr>
        <p:spPr>
          <a:xfrm>
            <a:off x="528923" y="193426"/>
            <a:ext cx="10827268" cy="590931"/>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Impresora Panasonic de los 90s</a:t>
            </a:r>
            <a:endParaRPr lang="es-ES">
              <a:solidFill>
                <a:schemeClr val="accent4">
                  <a:lumMod val="75000"/>
                </a:schemeClr>
              </a:solidFill>
            </a:endParaRPr>
          </a:p>
        </p:txBody>
      </p:sp>
      <p:sp>
        <p:nvSpPr>
          <p:cNvPr id="3" name="Marcador de número de diapositiva 2">
            <a:extLst>
              <a:ext uri="{FF2B5EF4-FFF2-40B4-BE49-F238E27FC236}">
                <a16:creationId xmlns:a16="http://schemas.microsoft.com/office/drawing/2014/main" id="{32ADC2AC-BA34-AF9D-E1DE-B011DB36E40F}"/>
              </a:ext>
            </a:extLst>
          </p:cNvPr>
          <p:cNvSpPr>
            <a:spLocks noGrp="1"/>
          </p:cNvSpPr>
          <p:nvPr>
            <p:ph type="sldNum" sz="quarter" idx="12"/>
          </p:nvPr>
        </p:nvSpPr>
        <p:spPr/>
        <p:txBody>
          <a:bodyPr/>
          <a:lstStyle/>
          <a:p>
            <a:fld id="{BA408E44-8F23-E740-A395-8304471631E1}" type="slidenum">
              <a:rPr lang="es-ES_tradnl" smtClean="0"/>
              <a:t>17</a:t>
            </a:fld>
            <a:endParaRPr lang="es-ES"/>
          </a:p>
        </p:txBody>
      </p:sp>
      <p:pic>
        <p:nvPicPr>
          <p:cNvPr id="1026" name="Picture 2" descr="Las mejores ofertas en Impresora Panasonic KX | eBay">
            <a:extLst>
              <a:ext uri="{FF2B5EF4-FFF2-40B4-BE49-F238E27FC236}">
                <a16:creationId xmlns:a16="http://schemas.microsoft.com/office/drawing/2014/main" id="{8499F9E7-FF85-11D9-62ED-53F8C2A9E8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73" t="2712" r="7212" b="3109"/>
          <a:stretch/>
        </p:blipFill>
        <p:spPr bwMode="auto">
          <a:xfrm>
            <a:off x="529529" y="1019319"/>
            <a:ext cx="5978236" cy="552753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descr="Imagen que contiene texto, señal&#10;&#10;El contenido generado por IA puede ser incorrecto.">
            <a:extLst>
              <a:ext uri="{FF2B5EF4-FFF2-40B4-BE49-F238E27FC236}">
                <a16:creationId xmlns:a16="http://schemas.microsoft.com/office/drawing/2014/main" id="{3651BD4B-9D98-713F-50B3-4E96A961920B}"/>
              </a:ext>
            </a:extLst>
          </p:cNvPr>
          <p:cNvPicPr>
            <a:picLocks noChangeAspect="1"/>
          </p:cNvPicPr>
          <p:nvPr/>
        </p:nvPicPr>
        <p:blipFill>
          <a:blip r:embed="rId4"/>
          <a:stretch>
            <a:fillRect/>
          </a:stretch>
        </p:blipFill>
        <p:spPr>
          <a:xfrm>
            <a:off x="7057968" y="1315231"/>
            <a:ext cx="4286884" cy="3820440"/>
          </a:xfrm>
          <a:prstGeom prst="rect">
            <a:avLst/>
          </a:prstGeom>
        </p:spPr>
      </p:pic>
    </p:spTree>
    <p:extLst>
      <p:ext uri="{BB962C8B-B14F-4D97-AF65-F5344CB8AC3E}">
        <p14:creationId xmlns:p14="http://schemas.microsoft.com/office/powerpoint/2010/main" val="10652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8927D7-4DC3-E84D-5BC6-5429DF2EFE7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89F2CF5-2FED-E376-45A3-CE70CA739E56}"/>
              </a:ext>
            </a:extLst>
          </p:cNvPr>
          <p:cNvGrpSpPr/>
          <p:nvPr/>
        </p:nvGrpSpPr>
        <p:grpSpPr>
          <a:xfrm>
            <a:off x="1027134" y="1810011"/>
            <a:ext cx="4724166" cy="3967507"/>
            <a:chOff x="4136487" y="847386"/>
            <a:chExt cx="5247361" cy="4253823"/>
          </a:xfrm>
        </p:grpSpPr>
        <p:pic>
          <p:nvPicPr>
            <p:cNvPr id="6" name="Picture 5" descr="A cartoon of a person with purple hair&#10;&#10;AI-generated content may be incorrect.">
              <a:extLst>
                <a:ext uri="{FF2B5EF4-FFF2-40B4-BE49-F238E27FC236}">
                  <a16:creationId xmlns:a16="http://schemas.microsoft.com/office/drawing/2014/main" id="{8CEA1C8E-835A-A35F-47ED-8F3C961A6D4A}"/>
                </a:ext>
              </a:extLst>
            </p:cNvPr>
            <p:cNvPicPr>
              <a:picLocks noChangeAspect="1"/>
            </p:cNvPicPr>
            <p:nvPr/>
          </p:nvPicPr>
          <p:blipFill>
            <a:blip r:embed="rId3"/>
            <a:stretch>
              <a:fillRect/>
            </a:stretch>
          </p:blipFill>
          <p:spPr>
            <a:xfrm>
              <a:off x="6531950" y="2531035"/>
              <a:ext cx="792000" cy="792000"/>
            </a:xfrm>
            <a:prstGeom prst="rect">
              <a:avLst/>
            </a:prstGeom>
          </p:spPr>
        </p:pic>
        <p:pic>
          <p:nvPicPr>
            <p:cNvPr id="8" name="Picture 7" descr="A colorful logo of glasses&#10;&#10;AI-generated content may be incorrect.">
              <a:extLst>
                <a:ext uri="{FF2B5EF4-FFF2-40B4-BE49-F238E27FC236}">
                  <a16:creationId xmlns:a16="http://schemas.microsoft.com/office/drawing/2014/main" id="{310D3CBB-2C03-7926-A18B-7CFD50DC9F1F}"/>
                </a:ext>
              </a:extLst>
            </p:cNvPr>
            <p:cNvPicPr>
              <a:picLocks noChangeAspect="1"/>
            </p:cNvPicPr>
            <p:nvPr/>
          </p:nvPicPr>
          <p:blipFill>
            <a:blip r:embed="rId4"/>
            <a:stretch>
              <a:fillRect/>
            </a:stretch>
          </p:blipFill>
          <p:spPr>
            <a:xfrm>
              <a:off x="5007223" y="912321"/>
              <a:ext cx="792000" cy="792000"/>
            </a:xfrm>
            <a:prstGeom prst="rect">
              <a:avLst/>
            </a:prstGeom>
          </p:spPr>
        </p:pic>
        <p:pic>
          <p:nvPicPr>
            <p:cNvPr id="11" name="Picture 10" descr="A video game controller with a screen&#10;&#10;AI-generated content may be incorrect.">
              <a:extLst>
                <a:ext uri="{FF2B5EF4-FFF2-40B4-BE49-F238E27FC236}">
                  <a16:creationId xmlns:a16="http://schemas.microsoft.com/office/drawing/2014/main" id="{FE2EB0DB-E099-8F65-23B9-6D40E2391ACF}"/>
                </a:ext>
              </a:extLst>
            </p:cNvPr>
            <p:cNvPicPr>
              <a:picLocks noChangeAspect="1"/>
            </p:cNvPicPr>
            <p:nvPr/>
          </p:nvPicPr>
          <p:blipFill>
            <a:blip r:embed="rId5"/>
            <a:stretch>
              <a:fillRect/>
            </a:stretch>
          </p:blipFill>
          <p:spPr>
            <a:xfrm>
              <a:off x="6519441" y="847386"/>
              <a:ext cx="792000" cy="792000"/>
            </a:xfrm>
            <a:prstGeom prst="rect">
              <a:avLst/>
            </a:prstGeom>
          </p:spPr>
        </p:pic>
        <p:pic>
          <p:nvPicPr>
            <p:cNvPr id="13" name="Picture 12" descr="A screen with squares and a play button&#10;&#10;AI-generated content may be incorrect.">
              <a:extLst>
                <a:ext uri="{FF2B5EF4-FFF2-40B4-BE49-F238E27FC236}">
                  <a16:creationId xmlns:a16="http://schemas.microsoft.com/office/drawing/2014/main" id="{7805A856-FD7A-E856-D0F3-2AC44ADF7624}"/>
                </a:ext>
              </a:extLst>
            </p:cNvPr>
            <p:cNvPicPr>
              <a:picLocks noChangeAspect="1"/>
            </p:cNvPicPr>
            <p:nvPr/>
          </p:nvPicPr>
          <p:blipFill>
            <a:blip r:embed="rId6"/>
            <a:stretch>
              <a:fillRect/>
            </a:stretch>
          </p:blipFill>
          <p:spPr>
            <a:xfrm>
              <a:off x="8231436" y="1033596"/>
              <a:ext cx="792000" cy="792000"/>
            </a:xfrm>
            <a:prstGeom prst="rect">
              <a:avLst/>
            </a:prstGeom>
          </p:spPr>
        </p:pic>
        <p:pic>
          <p:nvPicPr>
            <p:cNvPr id="15" name="Picture 14" descr="A remote control with a round button&#10;&#10;AI-generated content may be incorrect.">
              <a:extLst>
                <a:ext uri="{FF2B5EF4-FFF2-40B4-BE49-F238E27FC236}">
                  <a16:creationId xmlns:a16="http://schemas.microsoft.com/office/drawing/2014/main" id="{37AA9B39-3C78-C7C6-F359-C3B2FC6AFD5D}"/>
                </a:ext>
              </a:extLst>
            </p:cNvPr>
            <p:cNvPicPr>
              <a:picLocks noChangeAspect="1"/>
            </p:cNvPicPr>
            <p:nvPr/>
          </p:nvPicPr>
          <p:blipFill>
            <a:blip r:embed="rId7"/>
            <a:stretch>
              <a:fillRect/>
            </a:stretch>
          </p:blipFill>
          <p:spPr>
            <a:xfrm>
              <a:off x="8591848" y="2531035"/>
              <a:ext cx="792000" cy="792000"/>
            </a:xfrm>
            <a:prstGeom prst="rect">
              <a:avLst/>
            </a:prstGeom>
          </p:spPr>
        </p:pic>
        <p:pic>
          <p:nvPicPr>
            <p:cNvPr id="17" name="Picture 16" descr="A digital watch with a heart rate monitor&#10;&#10;AI-generated content may be incorrect.">
              <a:extLst>
                <a:ext uri="{FF2B5EF4-FFF2-40B4-BE49-F238E27FC236}">
                  <a16:creationId xmlns:a16="http://schemas.microsoft.com/office/drawing/2014/main" id="{5ABBFF21-F8F0-E530-64D0-BF61B693C780}"/>
                </a:ext>
              </a:extLst>
            </p:cNvPr>
            <p:cNvPicPr>
              <a:picLocks noChangeAspect="1"/>
            </p:cNvPicPr>
            <p:nvPr/>
          </p:nvPicPr>
          <p:blipFill>
            <a:blip r:embed="rId8"/>
            <a:stretch>
              <a:fillRect/>
            </a:stretch>
          </p:blipFill>
          <p:spPr>
            <a:xfrm>
              <a:off x="8302572" y="4093651"/>
              <a:ext cx="792000" cy="792000"/>
            </a:xfrm>
            <a:prstGeom prst="rect">
              <a:avLst/>
            </a:prstGeom>
          </p:spPr>
        </p:pic>
        <p:pic>
          <p:nvPicPr>
            <p:cNvPr id="19" name="Picture 18" descr="A tablet with a pen&#10;&#10;AI-generated content may be incorrect.">
              <a:extLst>
                <a:ext uri="{FF2B5EF4-FFF2-40B4-BE49-F238E27FC236}">
                  <a16:creationId xmlns:a16="http://schemas.microsoft.com/office/drawing/2014/main" id="{EB2CA448-8987-5FB7-8FD7-3AF11D4405B1}"/>
                </a:ext>
              </a:extLst>
            </p:cNvPr>
            <p:cNvPicPr>
              <a:picLocks noChangeAspect="1"/>
            </p:cNvPicPr>
            <p:nvPr/>
          </p:nvPicPr>
          <p:blipFill>
            <a:blip r:embed="rId9"/>
            <a:stretch>
              <a:fillRect/>
            </a:stretch>
          </p:blipFill>
          <p:spPr>
            <a:xfrm>
              <a:off x="6926910" y="4309209"/>
              <a:ext cx="792000" cy="792000"/>
            </a:xfrm>
            <a:prstGeom prst="rect">
              <a:avLst/>
            </a:prstGeom>
          </p:spPr>
        </p:pic>
        <p:pic>
          <p:nvPicPr>
            <p:cNvPr id="21" name="Picture 20" descr="A cellphone with a screen&#10;&#10;AI-generated content may be incorrect.">
              <a:extLst>
                <a:ext uri="{FF2B5EF4-FFF2-40B4-BE49-F238E27FC236}">
                  <a16:creationId xmlns:a16="http://schemas.microsoft.com/office/drawing/2014/main" id="{25FF2AFF-A085-5B04-A27D-76E3DD570F99}"/>
                </a:ext>
              </a:extLst>
            </p:cNvPr>
            <p:cNvPicPr>
              <a:picLocks noChangeAspect="1"/>
            </p:cNvPicPr>
            <p:nvPr/>
          </p:nvPicPr>
          <p:blipFill>
            <a:blip r:embed="rId10"/>
            <a:stretch>
              <a:fillRect/>
            </a:stretch>
          </p:blipFill>
          <p:spPr>
            <a:xfrm>
              <a:off x="5332058" y="4298482"/>
              <a:ext cx="789227" cy="789227"/>
            </a:xfrm>
            <a:prstGeom prst="rect">
              <a:avLst/>
            </a:prstGeom>
          </p:spPr>
        </p:pic>
        <p:cxnSp>
          <p:nvCxnSpPr>
            <p:cNvPr id="23" name="Straight Arrow Connector 22">
              <a:extLst>
                <a:ext uri="{FF2B5EF4-FFF2-40B4-BE49-F238E27FC236}">
                  <a16:creationId xmlns:a16="http://schemas.microsoft.com/office/drawing/2014/main" id="{C975AA29-3C66-6037-7BDB-DD3497A39917}"/>
                </a:ext>
              </a:extLst>
            </p:cNvPr>
            <p:cNvCxnSpPr>
              <a:cxnSpLocks/>
            </p:cNvCxnSpPr>
            <p:nvPr/>
          </p:nvCxnSpPr>
          <p:spPr>
            <a:xfrm flipH="1" flipV="1">
              <a:off x="5502001" y="1678488"/>
              <a:ext cx="1087536" cy="8864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64B22F-1E0E-DBEA-ABEE-33733BADB5AE}"/>
                </a:ext>
              </a:extLst>
            </p:cNvPr>
            <p:cNvCxnSpPr>
              <a:cxnSpLocks/>
              <a:stCxn id="13" idx="2"/>
            </p:cNvCxnSpPr>
            <p:nvPr/>
          </p:nvCxnSpPr>
          <p:spPr>
            <a:xfrm flipH="1">
              <a:off x="7311441" y="1825596"/>
              <a:ext cx="1315996" cy="7393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4BD7A7-CD29-2480-1F0E-954CC1B8FD7D}"/>
                </a:ext>
              </a:extLst>
            </p:cNvPr>
            <p:cNvCxnSpPr>
              <a:cxnSpLocks/>
              <a:stCxn id="19" idx="0"/>
            </p:cNvCxnSpPr>
            <p:nvPr/>
          </p:nvCxnSpPr>
          <p:spPr>
            <a:xfrm flipH="1" flipV="1">
              <a:off x="6988707" y="3499806"/>
              <a:ext cx="334203" cy="8094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1D8AE71-2045-8E5B-1137-4110D6F57446}"/>
                </a:ext>
              </a:extLst>
            </p:cNvPr>
            <p:cNvCxnSpPr>
              <a:cxnSpLocks/>
              <a:endCxn id="21" idx="0"/>
            </p:cNvCxnSpPr>
            <p:nvPr/>
          </p:nvCxnSpPr>
          <p:spPr>
            <a:xfrm flipH="1">
              <a:off x="5726672" y="3417474"/>
              <a:ext cx="843356" cy="8810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214046-FF94-B34A-73D2-837CADF371D1}"/>
                </a:ext>
              </a:extLst>
            </p:cNvPr>
            <p:cNvCxnSpPr>
              <a:cxnSpLocks/>
              <a:stCxn id="15" idx="1"/>
              <a:endCxn id="6" idx="3"/>
            </p:cNvCxnSpPr>
            <p:nvPr/>
          </p:nvCxnSpPr>
          <p:spPr>
            <a:xfrm flipH="1">
              <a:off x="7323950" y="2927035"/>
              <a:ext cx="12678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CB5FCB-D5FC-A830-5F15-DFE807CD3A1D}"/>
                </a:ext>
              </a:extLst>
            </p:cNvPr>
            <p:cNvCxnSpPr>
              <a:cxnSpLocks/>
              <a:stCxn id="17" idx="0"/>
            </p:cNvCxnSpPr>
            <p:nvPr/>
          </p:nvCxnSpPr>
          <p:spPr>
            <a:xfrm flipH="1" flipV="1">
              <a:off x="7400916" y="3348068"/>
              <a:ext cx="1297656" cy="7455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5E0D39-954D-705B-490C-3EC5AA627267}"/>
                </a:ext>
              </a:extLst>
            </p:cNvPr>
            <p:cNvCxnSpPr>
              <a:cxnSpLocks/>
              <a:endCxn id="11" idx="2"/>
            </p:cNvCxnSpPr>
            <p:nvPr/>
          </p:nvCxnSpPr>
          <p:spPr>
            <a:xfrm flipV="1">
              <a:off x="6915441" y="1639386"/>
              <a:ext cx="0" cy="792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0" name="Picture 49" descr="A car with wireless connection&#10;&#10;AI-generated content may be incorrect.">
              <a:extLst>
                <a:ext uri="{FF2B5EF4-FFF2-40B4-BE49-F238E27FC236}">
                  <a16:creationId xmlns:a16="http://schemas.microsoft.com/office/drawing/2014/main" id="{FC5591ED-0AD3-45ED-45EF-D0AF34D385BB}"/>
                </a:ext>
              </a:extLst>
            </p:cNvPr>
            <p:cNvPicPr>
              <a:picLocks noChangeAspect="1"/>
            </p:cNvPicPr>
            <p:nvPr/>
          </p:nvPicPr>
          <p:blipFill>
            <a:blip r:embed="rId11"/>
            <a:stretch>
              <a:fillRect/>
            </a:stretch>
          </p:blipFill>
          <p:spPr>
            <a:xfrm>
              <a:off x="4174479" y="2035386"/>
              <a:ext cx="792000" cy="792000"/>
            </a:xfrm>
            <a:prstGeom prst="rect">
              <a:avLst/>
            </a:prstGeom>
          </p:spPr>
        </p:pic>
        <p:pic>
          <p:nvPicPr>
            <p:cNvPr id="52" name="Picture 51" descr="A black background with a black square&#10;&#10;AI-generated content may be incorrect.">
              <a:extLst>
                <a:ext uri="{FF2B5EF4-FFF2-40B4-BE49-F238E27FC236}">
                  <a16:creationId xmlns:a16="http://schemas.microsoft.com/office/drawing/2014/main" id="{254F6A64-455B-868D-A7EB-9515FDC772B9}"/>
                </a:ext>
              </a:extLst>
            </p:cNvPr>
            <p:cNvPicPr>
              <a:picLocks noChangeAspect="1"/>
            </p:cNvPicPr>
            <p:nvPr/>
          </p:nvPicPr>
          <p:blipFill>
            <a:blip r:embed="rId12"/>
            <a:stretch>
              <a:fillRect/>
            </a:stretch>
          </p:blipFill>
          <p:spPr>
            <a:xfrm>
              <a:off x="4136487" y="3255084"/>
              <a:ext cx="792000" cy="792000"/>
            </a:xfrm>
            <a:prstGeom prst="rect">
              <a:avLst/>
            </a:prstGeom>
          </p:spPr>
        </p:pic>
        <p:cxnSp>
          <p:nvCxnSpPr>
            <p:cNvPr id="53" name="Straight Arrow Connector 52">
              <a:extLst>
                <a:ext uri="{FF2B5EF4-FFF2-40B4-BE49-F238E27FC236}">
                  <a16:creationId xmlns:a16="http://schemas.microsoft.com/office/drawing/2014/main" id="{761EBED5-237B-85D1-FB6A-0496741BC7C7}"/>
                </a:ext>
              </a:extLst>
            </p:cNvPr>
            <p:cNvCxnSpPr>
              <a:cxnSpLocks/>
              <a:stCxn id="6" idx="1"/>
              <a:endCxn id="50" idx="3"/>
            </p:cNvCxnSpPr>
            <p:nvPr/>
          </p:nvCxnSpPr>
          <p:spPr>
            <a:xfrm flipH="1" flipV="1">
              <a:off x="4966479" y="2431386"/>
              <a:ext cx="1565471" cy="4956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F47182C-FE62-9358-CA2D-6B0856555FEC}"/>
                </a:ext>
              </a:extLst>
            </p:cNvPr>
            <p:cNvCxnSpPr>
              <a:cxnSpLocks/>
              <a:endCxn id="52" idx="3"/>
            </p:cNvCxnSpPr>
            <p:nvPr/>
          </p:nvCxnSpPr>
          <p:spPr>
            <a:xfrm flipH="1">
              <a:off x="4928487" y="3144325"/>
              <a:ext cx="1603463" cy="5067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13DC5FCB-FE90-8227-B65F-1CDBFF2D9D55}"/>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noProof="0">
                <a:solidFill>
                  <a:schemeClr val="accent4">
                    <a:lumMod val="75000"/>
                  </a:schemeClr>
                </a:solidFill>
              </a:rPr>
              <a:t>Interacción Persona-Máquina</a:t>
            </a:r>
          </a:p>
          <a:p>
            <a:pPr algn="ctr">
              <a:lnSpc>
                <a:spcPct val="90000"/>
              </a:lnSpc>
              <a:spcBef>
                <a:spcPct val="0"/>
              </a:spcBef>
              <a:spcAft>
                <a:spcPts val="600"/>
              </a:spcAft>
            </a:pPr>
            <a:r>
              <a:rPr lang="es-ES_tradnl" sz="2400"/>
              <a:t>Estado actual</a:t>
            </a:r>
            <a:endParaRPr lang="es-ES_tradnl" sz="2400" noProof="0"/>
          </a:p>
        </p:txBody>
      </p:sp>
      <p:sp>
        <p:nvSpPr>
          <p:cNvPr id="80" name="TextBox 79">
            <a:extLst>
              <a:ext uri="{FF2B5EF4-FFF2-40B4-BE49-F238E27FC236}">
                <a16:creationId xmlns:a16="http://schemas.microsoft.com/office/drawing/2014/main" id="{6990A54B-E469-9163-56D2-5FC3AD691210}"/>
              </a:ext>
            </a:extLst>
          </p:cNvPr>
          <p:cNvSpPr txBox="1"/>
          <p:nvPr/>
        </p:nvSpPr>
        <p:spPr>
          <a:xfrm>
            <a:off x="6459818" y="1810011"/>
            <a:ext cx="5369407" cy="392159"/>
          </a:xfrm>
          <a:prstGeom prst="rect">
            <a:avLst/>
          </a:prstGeom>
          <a:noFill/>
        </p:spPr>
        <p:txBody>
          <a:bodyPr wrap="square">
            <a:spAutoFit/>
          </a:bodyPr>
          <a:lstStyle/>
          <a:p>
            <a:pPr>
              <a:lnSpc>
                <a:spcPct val="115000"/>
              </a:lnSpc>
              <a:spcAft>
                <a:spcPts val="800"/>
              </a:spcAft>
            </a:pPr>
            <a:r>
              <a:rPr lang="es-ES" sz="1800" kern="100">
                <a:effectLst/>
                <a:ea typeface="Aptos" panose="020B0004020202020204" pitchFamily="34" charset="0"/>
                <a:cs typeface="Times New Roman" panose="02020603050405020304" pitchFamily="18" charset="0"/>
              </a:rPr>
              <a:t>¿En qué creéis que radica el éxito de estos dispositivos?</a:t>
            </a:r>
            <a:endParaRPr lang="en-ES" sz="1800" kern="100">
              <a:effectLst/>
              <a:ea typeface="Aptos" panose="020B0004020202020204" pitchFamily="34" charset="0"/>
              <a:cs typeface="Times New Roman" panose="02020603050405020304" pitchFamily="18" charset="0"/>
            </a:endParaRPr>
          </a:p>
        </p:txBody>
      </p:sp>
      <p:sp>
        <p:nvSpPr>
          <p:cNvPr id="82" name="TextBox 81">
            <a:extLst>
              <a:ext uri="{FF2B5EF4-FFF2-40B4-BE49-F238E27FC236}">
                <a16:creationId xmlns:a16="http://schemas.microsoft.com/office/drawing/2014/main" id="{F695465B-BF8A-E4C4-E9FE-9759CB88B07C}"/>
              </a:ext>
            </a:extLst>
          </p:cNvPr>
          <p:cNvSpPr txBox="1"/>
          <p:nvPr/>
        </p:nvSpPr>
        <p:spPr>
          <a:xfrm>
            <a:off x="6459818" y="2401914"/>
            <a:ext cx="4622906" cy="1032270"/>
          </a:xfrm>
          <a:prstGeom prst="rect">
            <a:avLst/>
          </a:prstGeom>
          <a:noFill/>
        </p:spPr>
        <p:txBody>
          <a:bodyPr wrap="square">
            <a:spAutoFit/>
          </a:bodyPr>
          <a:lstStyle/>
          <a:p>
            <a:pPr>
              <a:lnSpc>
                <a:spcPct val="115000"/>
              </a:lnSpc>
              <a:spcAft>
                <a:spcPts val="800"/>
              </a:spcAft>
            </a:pPr>
            <a:r>
              <a:rPr lang="es-ES" kern="100">
                <a:cs typeface="Times New Roman" panose="02020603050405020304" pitchFamily="18" charset="0"/>
              </a:rPr>
              <a:t>En gran medida porque los han diseñado pensando en todo momento en los usuarios y no solo en un tipo de usuario.</a:t>
            </a:r>
            <a:endParaRPr lang="en-ES" kern="100">
              <a:cs typeface="Times New Roman" panose="02020603050405020304" pitchFamily="18" charset="0"/>
            </a:endParaRPr>
          </a:p>
        </p:txBody>
      </p:sp>
      <p:sp>
        <p:nvSpPr>
          <p:cNvPr id="84" name="TextBox 83">
            <a:extLst>
              <a:ext uri="{FF2B5EF4-FFF2-40B4-BE49-F238E27FC236}">
                <a16:creationId xmlns:a16="http://schemas.microsoft.com/office/drawing/2014/main" id="{0D119E85-5D4A-780A-29CD-121395CAEDE7}"/>
              </a:ext>
            </a:extLst>
          </p:cNvPr>
          <p:cNvSpPr txBox="1"/>
          <p:nvPr/>
        </p:nvSpPr>
        <p:spPr>
          <a:xfrm>
            <a:off x="6459818" y="3741558"/>
            <a:ext cx="5217759" cy="646331"/>
          </a:xfrm>
          <a:prstGeom prst="rect">
            <a:avLst/>
          </a:prstGeom>
          <a:noFill/>
        </p:spPr>
        <p:txBody>
          <a:bodyPr wrap="square">
            <a:spAutoFit/>
          </a:bodyPr>
          <a:lstStyle/>
          <a:p>
            <a:r>
              <a:rPr lang="es-ES" kern="100">
                <a:cs typeface="Times New Roman" panose="02020603050405020304" pitchFamily="18" charset="0"/>
              </a:rPr>
              <a:t>¿Por qué fallan muchos de ellos en el ámbito de la Informática?</a:t>
            </a:r>
            <a:r>
              <a:rPr lang="en-ES" kern="100">
                <a:cs typeface="Times New Roman" panose="02020603050405020304" pitchFamily="18" charset="0"/>
              </a:rPr>
              <a:t> </a:t>
            </a:r>
            <a:endParaRPr lang="es-ES_tradnl" kern="100">
              <a:cs typeface="Times New Roman" panose="02020603050405020304" pitchFamily="18" charset="0"/>
            </a:endParaRPr>
          </a:p>
        </p:txBody>
      </p:sp>
      <p:sp>
        <p:nvSpPr>
          <p:cNvPr id="86" name="TextBox 85">
            <a:extLst>
              <a:ext uri="{FF2B5EF4-FFF2-40B4-BE49-F238E27FC236}">
                <a16:creationId xmlns:a16="http://schemas.microsoft.com/office/drawing/2014/main" id="{5DBC4544-6D67-8C4E-2605-8043FC508B0E}"/>
              </a:ext>
            </a:extLst>
          </p:cNvPr>
          <p:cNvSpPr txBox="1"/>
          <p:nvPr/>
        </p:nvSpPr>
        <p:spPr>
          <a:xfrm>
            <a:off x="6459818" y="4490076"/>
            <a:ext cx="5522125" cy="1200329"/>
          </a:xfrm>
          <a:prstGeom prst="rect">
            <a:avLst/>
          </a:prstGeom>
          <a:noFill/>
        </p:spPr>
        <p:txBody>
          <a:bodyPr wrap="square" lIns="91440" tIns="45720" rIns="91440" bIns="45720" anchor="t">
            <a:spAutoFit/>
          </a:bodyPr>
          <a:lstStyle/>
          <a:p>
            <a:r>
              <a:rPr lang="es-ES" kern="100" dirty="0">
                <a:cs typeface="Times New Roman"/>
              </a:rPr>
              <a:t>Muchos </a:t>
            </a:r>
            <a:r>
              <a:rPr lang="es-ES" kern="100" dirty="0">
                <a:solidFill>
                  <a:schemeClr val="tx1">
                    <a:lumMod val="95000"/>
                    <a:lumOff val="5000"/>
                  </a:schemeClr>
                </a:solidFill>
                <a:cs typeface="Times New Roman"/>
              </a:rPr>
              <a:t>dispositivos y aplicaciones </a:t>
            </a:r>
            <a:r>
              <a:rPr lang="es-ES" kern="100" dirty="0">
                <a:cs typeface="Times New Roman"/>
              </a:rPr>
              <a:t> que solucionan una problemática importante para un usuario son complicados de utilizar porque necesitan que el usuario se adapte a utilizarlos.</a:t>
            </a:r>
            <a:endParaRPr lang="es-ES_tradnl" kern="100" dirty="0">
              <a:cs typeface="Times New Roman"/>
            </a:endParaRPr>
          </a:p>
        </p:txBody>
      </p:sp>
      <p:sp>
        <p:nvSpPr>
          <p:cNvPr id="2" name="Marcador de número de diapositiva 1">
            <a:extLst>
              <a:ext uri="{FF2B5EF4-FFF2-40B4-BE49-F238E27FC236}">
                <a16:creationId xmlns:a16="http://schemas.microsoft.com/office/drawing/2014/main" id="{AC01CB8E-9C19-3FE3-2B93-42B06CDB8910}"/>
              </a:ext>
            </a:extLst>
          </p:cNvPr>
          <p:cNvSpPr>
            <a:spLocks noGrp="1"/>
          </p:cNvSpPr>
          <p:nvPr>
            <p:ph type="sldNum" sz="quarter" idx="12"/>
          </p:nvPr>
        </p:nvSpPr>
        <p:spPr/>
        <p:txBody>
          <a:bodyPr/>
          <a:lstStyle/>
          <a:p>
            <a:fld id="{BA408E44-8F23-E740-A395-8304471631E1}" type="slidenum">
              <a:rPr lang="es-ES_tradnl" smtClean="0"/>
              <a:t>18</a:t>
            </a:fld>
            <a:endParaRPr lang="es-ES"/>
          </a:p>
        </p:txBody>
      </p:sp>
    </p:spTree>
    <p:extLst>
      <p:ext uri="{BB962C8B-B14F-4D97-AF65-F5344CB8AC3E}">
        <p14:creationId xmlns:p14="http://schemas.microsoft.com/office/powerpoint/2010/main" val="169691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4" grpId="0"/>
      <p:bldP spid="8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16479-7AC6-B0A7-CA3B-35F09CBED30B}"/>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5FCC0BB1-DD73-25CE-ADD1-ACE66ABB756D}"/>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noProof="0">
                <a:solidFill>
                  <a:schemeClr val="accent4">
                    <a:lumMod val="75000"/>
                  </a:schemeClr>
                </a:solidFill>
              </a:rPr>
              <a:t>Interacción Persona-Máquina</a:t>
            </a:r>
          </a:p>
          <a:p>
            <a:pPr algn="ctr">
              <a:lnSpc>
                <a:spcPct val="90000"/>
              </a:lnSpc>
              <a:spcBef>
                <a:spcPct val="0"/>
              </a:spcBef>
              <a:spcAft>
                <a:spcPts val="600"/>
              </a:spcAft>
            </a:pPr>
            <a:r>
              <a:rPr lang="es-ES_tradnl" sz="2400"/>
              <a:t>Estado actual</a:t>
            </a:r>
            <a:endParaRPr lang="es-ES_tradnl" sz="2400" noProof="0"/>
          </a:p>
        </p:txBody>
      </p:sp>
      <p:pic>
        <p:nvPicPr>
          <p:cNvPr id="3" name="Picture 2" descr="A group of different phones&#10;&#10;AI-generated content may be incorrect.">
            <a:extLst>
              <a:ext uri="{FF2B5EF4-FFF2-40B4-BE49-F238E27FC236}">
                <a16:creationId xmlns:a16="http://schemas.microsoft.com/office/drawing/2014/main" id="{E9955DF9-5AE7-0F7A-A2DF-3336DBF3E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4779" y="1440357"/>
            <a:ext cx="4973705" cy="2095062"/>
          </a:xfrm>
          <a:prstGeom prst="rect">
            <a:avLst/>
          </a:prstGeom>
        </p:spPr>
      </p:pic>
      <p:pic>
        <p:nvPicPr>
          <p:cNvPr id="4" name="Picture 3" descr="A cell phone with two cameras&#10;&#10;AI-generated content may be incorrect.">
            <a:extLst>
              <a:ext uri="{FF2B5EF4-FFF2-40B4-BE49-F238E27FC236}">
                <a16:creationId xmlns:a16="http://schemas.microsoft.com/office/drawing/2014/main" id="{8207453F-1DD6-A41B-4E23-2207E01E2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570" y="4145247"/>
            <a:ext cx="2090916" cy="2090916"/>
          </a:xfrm>
          <a:prstGeom prst="rect">
            <a:avLst/>
          </a:prstGeom>
        </p:spPr>
      </p:pic>
      <p:pic>
        <p:nvPicPr>
          <p:cNvPr id="5" name="Picture 4" descr="A cell phone with a screen and a screen&#10;&#10;AI-generated content may be incorrect.">
            <a:extLst>
              <a:ext uri="{FF2B5EF4-FFF2-40B4-BE49-F238E27FC236}">
                <a16:creationId xmlns:a16="http://schemas.microsoft.com/office/drawing/2014/main" id="{84564E6B-6D4D-542C-22B1-3E3BB32FA022}"/>
              </a:ext>
            </a:extLst>
          </p:cNvPr>
          <p:cNvPicPr>
            <a:picLocks noChangeAspect="1"/>
          </p:cNvPicPr>
          <p:nvPr/>
        </p:nvPicPr>
        <p:blipFill rotWithShape="1">
          <a:blip r:embed="rId4">
            <a:extLst>
              <a:ext uri="{28A0092B-C50C-407E-A947-70E740481C1C}">
                <a14:useLocalDpi xmlns:a14="http://schemas.microsoft.com/office/drawing/2010/main" val="0"/>
              </a:ext>
            </a:extLst>
          </a:blip>
          <a:srcRect t="33333" b="16913"/>
          <a:stretch/>
        </p:blipFill>
        <p:spPr bwMode="auto">
          <a:xfrm>
            <a:off x="5351486" y="4145247"/>
            <a:ext cx="2273493" cy="2142819"/>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3E22B627-D872-2C0E-42F6-D6D08CFCF662}"/>
              </a:ext>
            </a:extLst>
          </p:cNvPr>
          <p:cNvSpPr txBox="1"/>
          <p:nvPr/>
        </p:nvSpPr>
        <p:spPr>
          <a:xfrm>
            <a:off x="480116" y="4082413"/>
            <a:ext cx="3026601" cy="1032270"/>
          </a:xfrm>
          <a:prstGeom prst="rect">
            <a:avLst/>
          </a:prstGeom>
          <a:noFill/>
        </p:spPr>
        <p:txBody>
          <a:bodyPr wrap="square" lIns="91440" tIns="45720" rIns="91440" bIns="45720" anchor="t">
            <a:spAutoFit/>
          </a:bodyPr>
          <a:lstStyle/>
          <a:p>
            <a:pPr>
              <a:lnSpc>
                <a:spcPct val="115000"/>
              </a:lnSpc>
              <a:spcAft>
                <a:spcPts val="800"/>
              </a:spcAft>
            </a:pPr>
            <a:r>
              <a:rPr lang="es-ES" kern="100">
                <a:cs typeface="Times New Roman"/>
              </a:rPr>
              <a:t>La idea del </a:t>
            </a:r>
            <a:r>
              <a:rPr lang="es-ES" kern="100">
                <a:solidFill>
                  <a:srgbClr val="00B050"/>
                </a:solidFill>
                <a:cs typeface="Times New Roman"/>
              </a:rPr>
              <a:t>iPhone</a:t>
            </a:r>
            <a:r>
              <a:rPr lang="es-ES" kern="100">
                <a:cs typeface="Times New Roman"/>
              </a:rPr>
              <a:t>, incluso llevándolo al extremo con cada vez más pantalla.</a:t>
            </a:r>
            <a:endParaRPr lang="en-ES" kern="100">
              <a:cs typeface="Times New Roman"/>
            </a:endParaRPr>
          </a:p>
        </p:txBody>
      </p:sp>
      <p:sp>
        <p:nvSpPr>
          <p:cNvPr id="12" name="TextBox 11">
            <a:extLst>
              <a:ext uri="{FF2B5EF4-FFF2-40B4-BE49-F238E27FC236}">
                <a16:creationId xmlns:a16="http://schemas.microsoft.com/office/drawing/2014/main" id="{A393F8BA-EF69-AA9B-C1EE-B6AE35CBEAE2}"/>
              </a:ext>
            </a:extLst>
          </p:cNvPr>
          <p:cNvSpPr txBox="1"/>
          <p:nvPr/>
        </p:nvSpPr>
        <p:spPr>
          <a:xfrm>
            <a:off x="336066" y="1506096"/>
            <a:ext cx="3026601" cy="1032270"/>
          </a:xfrm>
          <a:prstGeom prst="rect">
            <a:avLst/>
          </a:prstGeom>
          <a:noFill/>
        </p:spPr>
        <p:txBody>
          <a:bodyPr wrap="square">
            <a:spAutoFit/>
          </a:bodyPr>
          <a:lstStyle/>
          <a:p>
            <a:pPr>
              <a:lnSpc>
                <a:spcPct val="115000"/>
              </a:lnSpc>
              <a:spcAft>
                <a:spcPts val="800"/>
              </a:spcAft>
            </a:pPr>
            <a:r>
              <a:rPr lang="es-ES" kern="100">
                <a:cs typeface="Times New Roman" panose="02020603050405020304" pitchFamily="18" charset="0"/>
              </a:rPr>
              <a:t>Diseños de móviles que coexistieron entre el 2007 y el 2014</a:t>
            </a:r>
            <a:endParaRPr lang="en-ES" kern="100">
              <a:cs typeface="Times New Roman" panose="02020603050405020304" pitchFamily="18" charset="0"/>
            </a:endParaRPr>
          </a:p>
        </p:txBody>
      </p:sp>
      <p:sp>
        <p:nvSpPr>
          <p:cNvPr id="16" name="TextBox 15">
            <a:extLst>
              <a:ext uri="{FF2B5EF4-FFF2-40B4-BE49-F238E27FC236}">
                <a16:creationId xmlns:a16="http://schemas.microsoft.com/office/drawing/2014/main" id="{8D5E4733-E56B-7837-D94D-FAB7DC7E2A17}"/>
              </a:ext>
            </a:extLst>
          </p:cNvPr>
          <p:cNvSpPr txBox="1"/>
          <p:nvPr/>
        </p:nvSpPr>
        <p:spPr>
          <a:xfrm>
            <a:off x="8760577" y="2538366"/>
            <a:ext cx="2789319" cy="1666354"/>
          </a:xfrm>
          <a:prstGeom prst="rect">
            <a:avLst/>
          </a:prstGeom>
          <a:noFill/>
        </p:spPr>
        <p:txBody>
          <a:bodyPr wrap="square">
            <a:spAutoFit/>
          </a:bodyPr>
          <a:lstStyle/>
          <a:p>
            <a:pPr>
              <a:lnSpc>
                <a:spcPct val="115000"/>
              </a:lnSpc>
              <a:spcAft>
                <a:spcPts val="800"/>
              </a:spcAft>
            </a:pPr>
            <a:r>
              <a:rPr lang="es-ES" kern="100">
                <a:cs typeface="Times New Roman" panose="02020603050405020304" pitchFamily="18" charset="0"/>
              </a:rPr>
              <a:t>Era un teclado estático que ocupaba en muchos casos el 50% o más de la pantalla y no era adaptable a cada interfaz de aplicación. </a:t>
            </a:r>
            <a:endParaRPr lang="en-ES" kern="100">
              <a:cs typeface="Times New Roman" panose="02020603050405020304" pitchFamily="18" charset="0"/>
            </a:endParaRPr>
          </a:p>
        </p:txBody>
      </p:sp>
      <p:sp>
        <p:nvSpPr>
          <p:cNvPr id="20" name="TextBox 19">
            <a:extLst>
              <a:ext uri="{FF2B5EF4-FFF2-40B4-BE49-F238E27FC236}">
                <a16:creationId xmlns:a16="http://schemas.microsoft.com/office/drawing/2014/main" id="{FEB23C6A-A5C7-E3D4-8671-65AF362C5BAA}"/>
              </a:ext>
            </a:extLst>
          </p:cNvPr>
          <p:cNvSpPr txBox="1"/>
          <p:nvPr/>
        </p:nvSpPr>
        <p:spPr>
          <a:xfrm>
            <a:off x="8760578" y="1561048"/>
            <a:ext cx="2789319" cy="713722"/>
          </a:xfrm>
          <a:prstGeom prst="rect">
            <a:avLst/>
          </a:prstGeom>
          <a:noFill/>
        </p:spPr>
        <p:txBody>
          <a:bodyPr wrap="square">
            <a:spAutoFit/>
          </a:bodyPr>
          <a:lstStyle/>
          <a:p>
            <a:pPr>
              <a:lnSpc>
                <a:spcPct val="115000"/>
              </a:lnSpc>
              <a:spcAft>
                <a:spcPts val="800"/>
              </a:spcAft>
            </a:pPr>
            <a:r>
              <a:rPr lang="es-ES" b="1" kern="100">
                <a:cs typeface="Times New Roman" panose="02020603050405020304" pitchFamily="18" charset="0"/>
              </a:rPr>
              <a:t>¿Qué problema tenía ese teclado?</a:t>
            </a:r>
            <a:endParaRPr lang="en-ES" b="1" kern="100">
              <a:cs typeface="Times New Roman" panose="02020603050405020304" pitchFamily="18" charset="0"/>
            </a:endParaRPr>
          </a:p>
        </p:txBody>
      </p:sp>
      <p:sp>
        <p:nvSpPr>
          <p:cNvPr id="24" name="TextBox 23">
            <a:extLst>
              <a:ext uri="{FF2B5EF4-FFF2-40B4-BE49-F238E27FC236}">
                <a16:creationId xmlns:a16="http://schemas.microsoft.com/office/drawing/2014/main" id="{5E1C4F04-FB8E-2250-F77F-2BE88A34B256}"/>
              </a:ext>
            </a:extLst>
          </p:cNvPr>
          <p:cNvSpPr txBox="1"/>
          <p:nvPr/>
        </p:nvSpPr>
        <p:spPr>
          <a:xfrm>
            <a:off x="8537291" y="4468316"/>
            <a:ext cx="2907350" cy="369332"/>
          </a:xfrm>
          <a:prstGeom prst="rect">
            <a:avLst/>
          </a:prstGeom>
          <a:noFill/>
        </p:spPr>
        <p:txBody>
          <a:bodyPr wrap="square" lIns="91440" tIns="45720" rIns="91440" bIns="45720" anchor="t">
            <a:spAutoFit/>
          </a:bodyPr>
          <a:lstStyle/>
          <a:p>
            <a:r>
              <a:rPr lang="es-ES_tradnl">
                <a:solidFill>
                  <a:srgbClr val="00B050"/>
                </a:solidFill>
                <a:hlinkClick r:id="rId5">
                  <a:extLst>
                    <a:ext uri="{A12FA001-AC4F-418D-AE19-62706E023703}">
                      <ahyp:hlinkClr xmlns:ahyp="http://schemas.microsoft.com/office/drawing/2018/hyperlinkcolor" val="tx"/>
                    </a:ext>
                  </a:extLst>
                </a:hlinkClick>
              </a:rPr>
              <a:t>Presentación iPhone</a:t>
            </a:r>
            <a:endParaRPr lang="es-ES_tradnl">
              <a:solidFill>
                <a:srgbClr val="00B050"/>
              </a:solidFill>
              <a:ea typeface="Calibri"/>
              <a:cs typeface="Calibri"/>
              <a:hlinkClick r:id="rId5">
                <a:extLst>
                  <a:ext uri="{A12FA001-AC4F-418D-AE19-62706E023703}">
                    <ahyp:hlinkClr xmlns:ahyp="http://schemas.microsoft.com/office/drawing/2018/hyperlinkcolor" val="tx"/>
                  </a:ext>
                </a:extLst>
              </a:hlinkClick>
            </a:endParaRPr>
          </a:p>
        </p:txBody>
      </p:sp>
      <p:sp>
        <p:nvSpPr>
          <p:cNvPr id="27" name="TextBox 26">
            <a:extLst>
              <a:ext uri="{FF2B5EF4-FFF2-40B4-BE49-F238E27FC236}">
                <a16:creationId xmlns:a16="http://schemas.microsoft.com/office/drawing/2014/main" id="{7C657394-0739-CDDF-F957-65AB845C144C}"/>
              </a:ext>
            </a:extLst>
          </p:cNvPr>
          <p:cNvSpPr txBox="1"/>
          <p:nvPr/>
        </p:nvSpPr>
        <p:spPr>
          <a:xfrm>
            <a:off x="8537291" y="4916578"/>
            <a:ext cx="2781026" cy="369332"/>
          </a:xfrm>
          <a:prstGeom prst="rect">
            <a:avLst/>
          </a:prstGeom>
          <a:noFill/>
        </p:spPr>
        <p:txBody>
          <a:bodyPr wrap="square">
            <a:spAutoFit/>
          </a:bodyPr>
          <a:lstStyle/>
          <a:p>
            <a:r>
              <a:rPr lang="es-ES" kern="100">
                <a:cs typeface="Times New Roman" panose="02020603050405020304" pitchFamily="18" charset="0"/>
              </a:rPr>
              <a:t>Hasta el minuto 8:25</a:t>
            </a:r>
            <a:endParaRPr lang="es-ES_tradnl"/>
          </a:p>
        </p:txBody>
      </p:sp>
      <p:sp>
        <p:nvSpPr>
          <p:cNvPr id="2" name="Marcador de número de diapositiva 1">
            <a:extLst>
              <a:ext uri="{FF2B5EF4-FFF2-40B4-BE49-F238E27FC236}">
                <a16:creationId xmlns:a16="http://schemas.microsoft.com/office/drawing/2014/main" id="{1FAC5EB4-B034-3294-34BA-85571A8BD3F1}"/>
              </a:ext>
            </a:extLst>
          </p:cNvPr>
          <p:cNvSpPr>
            <a:spLocks noGrp="1"/>
          </p:cNvSpPr>
          <p:nvPr>
            <p:ph type="sldNum" sz="quarter" idx="12"/>
          </p:nvPr>
        </p:nvSpPr>
        <p:spPr/>
        <p:txBody>
          <a:bodyPr/>
          <a:lstStyle/>
          <a:p>
            <a:fld id="{BA408E44-8F23-E740-A395-8304471631E1}" type="slidenum">
              <a:rPr lang="es-ES_tradnl" smtClean="0"/>
              <a:t>19</a:t>
            </a:fld>
            <a:endParaRPr lang="es-ES"/>
          </a:p>
        </p:txBody>
      </p:sp>
    </p:spTree>
    <p:extLst>
      <p:ext uri="{BB962C8B-B14F-4D97-AF65-F5344CB8AC3E}">
        <p14:creationId xmlns:p14="http://schemas.microsoft.com/office/powerpoint/2010/main" val="254077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24"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86924-6954-C630-006A-DAC9A882D45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75FD70D-6AA8-DD93-08F2-F017A7B9B829}"/>
              </a:ext>
            </a:extLst>
          </p:cNvPr>
          <p:cNvSpPr txBox="1"/>
          <p:nvPr/>
        </p:nvSpPr>
        <p:spPr>
          <a:xfrm>
            <a:off x="3047478" y="204616"/>
            <a:ext cx="6097044" cy="646331"/>
          </a:xfrm>
          <a:prstGeom prst="rect">
            <a:avLst/>
          </a:prstGeom>
          <a:noFill/>
        </p:spPr>
        <p:txBody>
          <a:bodyPr wrap="square">
            <a:spAutoFit/>
          </a:bodyPr>
          <a:lstStyle/>
          <a:p>
            <a:pPr algn="ctr"/>
            <a:r>
              <a:rPr lang="es-ES" altLang="en-US" sz="3600">
                <a:solidFill>
                  <a:schemeClr val="accent4">
                    <a:lumMod val="75000"/>
                  </a:schemeClr>
                </a:solidFill>
              </a:rPr>
              <a:t>Contenidos</a:t>
            </a:r>
            <a:endParaRPr lang="es-ES" altLang="en-US" sz="2400">
              <a:solidFill>
                <a:schemeClr val="accent4">
                  <a:lumMod val="75000"/>
                </a:schemeClr>
              </a:solidFill>
            </a:endParaRPr>
          </a:p>
        </p:txBody>
      </p:sp>
      <p:sp>
        <p:nvSpPr>
          <p:cNvPr id="3" name="TextBox 2">
            <a:extLst>
              <a:ext uri="{FF2B5EF4-FFF2-40B4-BE49-F238E27FC236}">
                <a16:creationId xmlns:a16="http://schemas.microsoft.com/office/drawing/2014/main" id="{C246D69A-A12E-D7EE-9FC3-2A256E134ED0}"/>
              </a:ext>
            </a:extLst>
          </p:cNvPr>
          <p:cNvSpPr txBox="1"/>
          <p:nvPr/>
        </p:nvSpPr>
        <p:spPr>
          <a:xfrm>
            <a:off x="1921148" y="1725885"/>
            <a:ext cx="6094990" cy="2031325"/>
          </a:xfrm>
          <a:prstGeom prst="rect">
            <a:avLst/>
          </a:prstGeom>
          <a:noFill/>
        </p:spPr>
        <p:txBody>
          <a:bodyPr wrap="square">
            <a:spAutoFit/>
          </a:bodyPr>
          <a:lstStyle/>
          <a:p>
            <a:pPr marL="285750" indent="-285750">
              <a:buFont typeface="Arial" panose="020B0604020202020204" pitchFamily="34" charset="0"/>
              <a:buChar char="•"/>
            </a:pPr>
            <a:r>
              <a:rPr lang="es-ES_tradnl" noProof="1"/>
              <a:t>Historia y evolución del IPM o HCI</a:t>
            </a:r>
          </a:p>
          <a:p>
            <a:pPr marL="742950" lvl="1" indent="-285750">
              <a:buFont typeface="Arial" panose="020B0604020202020204" pitchFamily="34" charset="0"/>
              <a:buChar char="•"/>
            </a:pPr>
            <a:r>
              <a:rPr lang="es-ES_tradnl" noProof="1"/>
              <a:t>Primeros dispositivos de interacción.</a:t>
            </a:r>
          </a:p>
          <a:p>
            <a:pPr marL="285750" indent="-285750">
              <a:buFont typeface="Arial" panose="020B0604020202020204" pitchFamily="34" charset="0"/>
              <a:buChar char="•"/>
            </a:pPr>
            <a:r>
              <a:rPr lang="es-ES_tradnl" noProof="1"/>
              <a:t>Interacción Persona Máquina</a:t>
            </a:r>
          </a:p>
          <a:p>
            <a:pPr marL="742950" lvl="1" indent="-285750">
              <a:buFont typeface="Arial" panose="020B0604020202020204" pitchFamily="34" charset="0"/>
              <a:buChar char="•"/>
            </a:pPr>
            <a:r>
              <a:rPr lang="es-ES_tradnl" sz="1800" noProof="0" dirty="0"/>
              <a:t>Definiciones</a:t>
            </a:r>
          </a:p>
          <a:p>
            <a:pPr marL="742950" lvl="1" indent="-285750">
              <a:buFont typeface="Arial" panose="020B0604020202020204" pitchFamily="34" charset="0"/>
              <a:buChar char="•"/>
            </a:pPr>
            <a:r>
              <a:rPr lang="es-ES" altLang="en-US" dirty="0"/>
              <a:t>B</a:t>
            </a:r>
            <a:r>
              <a:rPr lang="es-ES" altLang="en-US" sz="1800" dirty="0"/>
              <a:t>uenos diseños y malos diseños</a:t>
            </a:r>
            <a:endParaRPr lang="es-ES_tradnl" sz="1800" noProof="0" dirty="0"/>
          </a:p>
          <a:p>
            <a:pPr marL="742950" lvl="1" indent="-285750">
              <a:buFont typeface="Arial" panose="020B0604020202020204" pitchFamily="34" charset="0"/>
              <a:buChar char="•"/>
            </a:pPr>
            <a:endParaRPr lang="es-ES_tradnl" noProof="1"/>
          </a:p>
          <a:p>
            <a:endParaRPr lang="es-ES_tradnl" noProof="1"/>
          </a:p>
        </p:txBody>
      </p:sp>
      <p:sp>
        <p:nvSpPr>
          <p:cNvPr id="2" name="Marcador de número de diapositiva 1">
            <a:extLst>
              <a:ext uri="{FF2B5EF4-FFF2-40B4-BE49-F238E27FC236}">
                <a16:creationId xmlns:a16="http://schemas.microsoft.com/office/drawing/2014/main" id="{FCB998C2-C34A-3CB7-99FC-2B88D4C0B4A1}"/>
              </a:ext>
            </a:extLst>
          </p:cNvPr>
          <p:cNvSpPr>
            <a:spLocks noGrp="1"/>
          </p:cNvSpPr>
          <p:nvPr>
            <p:ph type="sldNum" sz="quarter" idx="12"/>
          </p:nvPr>
        </p:nvSpPr>
        <p:spPr/>
        <p:txBody>
          <a:bodyPr/>
          <a:lstStyle/>
          <a:p>
            <a:fld id="{BA408E44-8F23-E740-A395-8304471631E1}" type="slidenum">
              <a:rPr lang="es-ES_tradnl" smtClean="0"/>
              <a:t>2</a:t>
            </a:fld>
            <a:endParaRPr lang="es-ES"/>
          </a:p>
        </p:txBody>
      </p:sp>
    </p:spTree>
    <p:extLst>
      <p:ext uri="{BB962C8B-B14F-4D97-AF65-F5344CB8AC3E}">
        <p14:creationId xmlns:p14="http://schemas.microsoft.com/office/powerpoint/2010/main" val="4058087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54199-CE10-A831-31CE-2EFF0E4EF4A2}"/>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BF1D4524-CAF0-A965-78DE-754A5F7BDE09}"/>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noProof="0">
                <a:solidFill>
                  <a:schemeClr val="accent4">
                    <a:lumMod val="75000"/>
                  </a:schemeClr>
                </a:solidFill>
              </a:rPr>
              <a:t>Interacción Persona-Máquina</a:t>
            </a:r>
          </a:p>
          <a:p>
            <a:pPr algn="ctr">
              <a:lnSpc>
                <a:spcPct val="90000"/>
              </a:lnSpc>
              <a:spcBef>
                <a:spcPct val="0"/>
              </a:spcBef>
              <a:spcAft>
                <a:spcPts val="600"/>
              </a:spcAft>
            </a:pPr>
            <a:r>
              <a:rPr lang="es-ES_tradnl" sz="2400"/>
              <a:t>Estado actual</a:t>
            </a:r>
            <a:endParaRPr lang="es-ES_tradnl" sz="2400" noProof="0"/>
          </a:p>
        </p:txBody>
      </p:sp>
      <p:sp>
        <p:nvSpPr>
          <p:cNvPr id="12" name="TextBox 11">
            <a:extLst>
              <a:ext uri="{FF2B5EF4-FFF2-40B4-BE49-F238E27FC236}">
                <a16:creationId xmlns:a16="http://schemas.microsoft.com/office/drawing/2014/main" id="{463135EB-EA2E-C4E9-95A5-739C06F549E7}"/>
              </a:ext>
            </a:extLst>
          </p:cNvPr>
          <p:cNvSpPr txBox="1"/>
          <p:nvPr/>
        </p:nvSpPr>
        <p:spPr>
          <a:xfrm>
            <a:off x="7184922" y="1659367"/>
            <a:ext cx="3026601" cy="1347805"/>
          </a:xfrm>
          <a:prstGeom prst="rect">
            <a:avLst/>
          </a:prstGeom>
          <a:noFill/>
        </p:spPr>
        <p:txBody>
          <a:bodyPr wrap="square">
            <a:spAutoFit/>
          </a:bodyPr>
          <a:lstStyle/>
          <a:p>
            <a:pPr>
              <a:lnSpc>
                <a:spcPct val="115000"/>
              </a:lnSpc>
              <a:spcAft>
                <a:spcPts val="800"/>
              </a:spcAft>
            </a:pPr>
            <a:r>
              <a:rPr lang="es-ES" kern="100">
                <a:cs typeface="Times New Roman" panose="02020603050405020304" pitchFamily="18" charset="0"/>
              </a:rPr>
              <a:t>Móviles que aún se venden. ¿Podrías mencionar algunas posibles razones relacionadas con IPM?</a:t>
            </a:r>
            <a:endParaRPr lang="en-ES" kern="100">
              <a:cs typeface="Times New Roman" panose="02020603050405020304" pitchFamily="18" charset="0"/>
            </a:endParaRPr>
          </a:p>
        </p:txBody>
      </p:sp>
      <p:pic>
        <p:nvPicPr>
          <p:cNvPr id="6" name="Picture 5" descr="A display case with cell phones&#10;&#10;AI-generated content may be incorrect.">
            <a:extLst>
              <a:ext uri="{FF2B5EF4-FFF2-40B4-BE49-F238E27FC236}">
                <a16:creationId xmlns:a16="http://schemas.microsoft.com/office/drawing/2014/main" id="{37C777C2-5C38-30F6-0956-892319ACDE67}"/>
              </a:ext>
            </a:extLst>
          </p:cNvPr>
          <p:cNvPicPr>
            <a:picLocks noChangeAspect="1"/>
          </p:cNvPicPr>
          <p:nvPr/>
        </p:nvPicPr>
        <p:blipFill>
          <a:blip r:embed="rId2"/>
          <a:srcRect l="6981" t="18980" r="31598" b="21376"/>
          <a:stretch/>
        </p:blipFill>
        <p:spPr>
          <a:xfrm>
            <a:off x="1243584" y="1659367"/>
            <a:ext cx="4773972" cy="3476807"/>
          </a:xfrm>
          <a:prstGeom prst="rect">
            <a:avLst/>
          </a:prstGeom>
        </p:spPr>
      </p:pic>
      <p:sp>
        <p:nvSpPr>
          <p:cNvPr id="7" name="TextBox 6">
            <a:extLst>
              <a:ext uri="{FF2B5EF4-FFF2-40B4-BE49-F238E27FC236}">
                <a16:creationId xmlns:a16="http://schemas.microsoft.com/office/drawing/2014/main" id="{5AA474C6-40ED-0C01-3F87-2C0B396A0166}"/>
              </a:ext>
            </a:extLst>
          </p:cNvPr>
          <p:cNvSpPr txBox="1"/>
          <p:nvPr/>
        </p:nvSpPr>
        <p:spPr>
          <a:xfrm>
            <a:off x="2117269" y="5136174"/>
            <a:ext cx="3026601" cy="392159"/>
          </a:xfrm>
          <a:prstGeom prst="rect">
            <a:avLst/>
          </a:prstGeom>
          <a:noFill/>
        </p:spPr>
        <p:txBody>
          <a:bodyPr wrap="square">
            <a:spAutoFit/>
          </a:bodyPr>
          <a:lstStyle/>
          <a:p>
            <a:pPr>
              <a:lnSpc>
                <a:spcPct val="115000"/>
              </a:lnSpc>
              <a:spcAft>
                <a:spcPts val="800"/>
              </a:spcAft>
            </a:pPr>
            <a:r>
              <a:rPr lang="es-ES" kern="100">
                <a:cs typeface="Times New Roman" panose="02020603050405020304" pitchFamily="18" charset="0"/>
              </a:rPr>
              <a:t>Foto tomada en Junio de 2025</a:t>
            </a:r>
            <a:endParaRPr lang="en-ES" kern="100">
              <a:cs typeface="Times New Roman" panose="02020603050405020304" pitchFamily="18" charset="0"/>
            </a:endParaRPr>
          </a:p>
        </p:txBody>
      </p:sp>
      <p:sp>
        <p:nvSpPr>
          <p:cNvPr id="2" name="Marcador de número de diapositiva 1">
            <a:extLst>
              <a:ext uri="{FF2B5EF4-FFF2-40B4-BE49-F238E27FC236}">
                <a16:creationId xmlns:a16="http://schemas.microsoft.com/office/drawing/2014/main" id="{5FCBFBA6-4E41-73F4-4EE1-936017DFC8BD}"/>
              </a:ext>
            </a:extLst>
          </p:cNvPr>
          <p:cNvSpPr>
            <a:spLocks noGrp="1"/>
          </p:cNvSpPr>
          <p:nvPr>
            <p:ph type="sldNum" sz="quarter" idx="12"/>
          </p:nvPr>
        </p:nvSpPr>
        <p:spPr/>
        <p:txBody>
          <a:bodyPr/>
          <a:lstStyle/>
          <a:p>
            <a:fld id="{BA408E44-8F23-E740-A395-8304471631E1}" type="slidenum">
              <a:rPr lang="es-ES_tradnl" smtClean="0"/>
              <a:t>20</a:t>
            </a:fld>
            <a:endParaRPr lang="es-ES"/>
          </a:p>
        </p:txBody>
      </p:sp>
    </p:spTree>
    <p:extLst>
      <p:ext uri="{BB962C8B-B14F-4D97-AF65-F5344CB8AC3E}">
        <p14:creationId xmlns:p14="http://schemas.microsoft.com/office/powerpoint/2010/main" val="328869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864C0-C153-953C-5ADB-BBE805E803BA}"/>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1784DB3B-AD20-99F3-118A-48BA078D65CE}"/>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noProof="0">
                <a:solidFill>
                  <a:schemeClr val="accent4">
                    <a:lumMod val="75000"/>
                  </a:schemeClr>
                </a:solidFill>
              </a:rPr>
              <a:t>Interacción Persona-Máquina</a:t>
            </a:r>
          </a:p>
          <a:p>
            <a:pPr algn="ctr">
              <a:lnSpc>
                <a:spcPct val="90000"/>
              </a:lnSpc>
              <a:spcBef>
                <a:spcPct val="0"/>
              </a:spcBef>
              <a:spcAft>
                <a:spcPts val="600"/>
              </a:spcAft>
            </a:pPr>
            <a:r>
              <a:rPr lang="es-ES_tradnl" sz="2400"/>
              <a:t>Estado actual</a:t>
            </a:r>
            <a:endParaRPr lang="es-ES_tradnl" sz="2400" noProof="0"/>
          </a:p>
        </p:txBody>
      </p:sp>
      <p:sp>
        <p:nvSpPr>
          <p:cNvPr id="2" name="Marcador de contenido 2">
            <a:extLst>
              <a:ext uri="{FF2B5EF4-FFF2-40B4-BE49-F238E27FC236}">
                <a16:creationId xmlns:a16="http://schemas.microsoft.com/office/drawing/2014/main" id="{AD409D17-54E3-7B4B-5FD9-1DCC390B4234}"/>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r>
              <a:rPr lang="es-ES"/>
              <a:t>La mayoría de los softwares sufren de las carencias y errores presentes por prácticas de hace 30 años.</a:t>
            </a:r>
          </a:p>
          <a:p>
            <a:pPr marL="342900" indent="-342900" algn="just">
              <a:buFont typeface="Arial" panose="020B0604020202020204" pitchFamily="34" charset="0"/>
              <a:buChar char="•"/>
              <a:defRPr/>
            </a:pPr>
            <a:r>
              <a:rPr lang="es-ES"/>
              <a:t>La presencia de más diseñadores que nunca no ha solventado estos problemas dado que muchos productos no se han adherido a principios de diseño de los años 1990.</a:t>
            </a:r>
          </a:p>
          <a:p>
            <a:pPr marL="342900" indent="-342900" algn="just">
              <a:buFont typeface="Arial" panose="020B0604020202020204" pitchFamily="34" charset="0"/>
              <a:buChar char="•"/>
              <a:defRPr/>
            </a:pPr>
            <a:r>
              <a:rPr lang="es-ES"/>
              <a:t>Se considera inexplicable que ciertas violaciones (como no tener una opción para Deshacer) estén presentes en muchas aplicaciones actuales.</a:t>
            </a:r>
          </a:p>
          <a:p>
            <a:pPr algn="just">
              <a:defRPr/>
            </a:pPr>
            <a:r>
              <a:rPr lang="es-ES"/>
              <a:t>(Allan Cooper-2018)</a:t>
            </a:r>
          </a:p>
        </p:txBody>
      </p:sp>
      <p:sp>
        <p:nvSpPr>
          <p:cNvPr id="3" name="Marcador de número de diapositiva 2">
            <a:extLst>
              <a:ext uri="{FF2B5EF4-FFF2-40B4-BE49-F238E27FC236}">
                <a16:creationId xmlns:a16="http://schemas.microsoft.com/office/drawing/2014/main" id="{8ADB7FC5-C504-2825-2531-27946D43C6B1}"/>
              </a:ext>
            </a:extLst>
          </p:cNvPr>
          <p:cNvSpPr>
            <a:spLocks noGrp="1"/>
          </p:cNvSpPr>
          <p:nvPr>
            <p:ph type="sldNum" sz="quarter" idx="12"/>
          </p:nvPr>
        </p:nvSpPr>
        <p:spPr/>
        <p:txBody>
          <a:bodyPr/>
          <a:lstStyle/>
          <a:p>
            <a:fld id="{BA408E44-8F23-E740-A395-8304471631E1}" type="slidenum">
              <a:rPr lang="es-ES_tradnl" smtClean="0"/>
              <a:t>21</a:t>
            </a:fld>
            <a:endParaRPr lang="es-ES"/>
          </a:p>
        </p:txBody>
      </p:sp>
    </p:spTree>
    <p:extLst>
      <p:ext uri="{BB962C8B-B14F-4D97-AF65-F5344CB8AC3E}">
        <p14:creationId xmlns:p14="http://schemas.microsoft.com/office/powerpoint/2010/main" val="145073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9DB20-4C6A-2465-64B6-517E851650A5}"/>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B8AC6B05-2206-5549-A2A7-D4E4F6C8E797}"/>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dirty="0">
                <a:solidFill>
                  <a:schemeClr val="accent4">
                    <a:lumMod val="75000"/>
                  </a:schemeClr>
                </a:solidFill>
              </a:rPr>
              <a:t>Diseño de Interacción</a:t>
            </a:r>
          </a:p>
          <a:p>
            <a:pPr algn="ctr">
              <a:lnSpc>
                <a:spcPct val="90000"/>
              </a:lnSpc>
              <a:spcBef>
                <a:spcPct val="0"/>
              </a:spcBef>
              <a:spcAft>
                <a:spcPts val="600"/>
              </a:spcAft>
            </a:pPr>
            <a:r>
              <a:rPr lang="es-ES_tradnl" sz="2400" noProof="0" dirty="0"/>
              <a:t>Definiciones</a:t>
            </a:r>
          </a:p>
        </p:txBody>
      </p:sp>
      <p:sp>
        <p:nvSpPr>
          <p:cNvPr id="2" name="Marcador de contenido 2">
            <a:extLst>
              <a:ext uri="{FF2B5EF4-FFF2-40B4-BE49-F238E27FC236}">
                <a16:creationId xmlns:a16="http://schemas.microsoft.com/office/drawing/2014/main" id="{F1D586F7-1DC2-50EA-161F-E3D6B04FA56D}"/>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6" name="Subtítulo 2">
            <a:extLst>
              <a:ext uri="{FF2B5EF4-FFF2-40B4-BE49-F238E27FC236}">
                <a16:creationId xmlns:a16="http://schemas.microsoft.com/office/drawing/2014/main" id="{C2B754CD-A954-4E56-77EF-732298DFCE70}"/>
              </a:ext>
            </a:extLst>
          </p:cNvPr>
          <p:cNvSpPr>
            <a:spLocks noGrp="1" noChangeArrowheads="1"/>
          </p:cNvSpPr>
          <p:nvPr>
            <p:ph type="subTitle" idx="1"/>
          </p:nvPr>
        </p:nvSpPr>
        <p:spPr>
          <a:xfrm>
            <a:off x="1524000" y="2168351"/>
            <a:ext cx="9144000" cy="3101975"/>
          </a:xfrm>
        </p:spPr>
        <p:txBody>
          <a:bodyPr/>
          <a:lstStyle/>
          <a:p>
            <a:r>
              <a:rPr lang="es-ES" altLang="en-US" sz="3200"/>
              <a:t>Diseñar productos interactivos que apoyen la forma en que las personas se comunican e interactúan en su vida cotidiana y laboral.</a:t>
            </a:r>
            <a:br>
              <a:rPr lang="es-ES" altLang="en-US" sz="3200"/>
            </a:br>
            <a:endParaRPr lang="es-ES" altLang="en-US" sz="3200"/>
          </a:p>
        </p:txBody>
      </p:sp>
      <p:sp>
        <p:nvSpPr>
          <p:cNvPr id="3" name="Marcador de número de diapositiva 2">
            <a:extLst>
              <a:ext uri="{FF2B5EF4-FFF2-40B4-BE49-F238E27FC236}">
                <a16:creationId xmlns:a16="http://schemas.microsoft.com/office/drawing/2014/main" id="{30ACFFD7-D205-C407-148A-F660338AB93A}"/>
              </a:ext>
            </a:extLst>
          </p:cNvPr>
          <p:cNvSpPr>
            <a:spLocks noGrp="1"/>
          </p:cNvSpPr>
          <p:nvPr>
            <p:ph type="sldNum" sz="quarter" idx="12"/>
          </p:nvPr>
        </p:nvSpPr>
        <p:spPr/>
        <p:txBody>
          <a:bodyPr/>
          <a:lstStyle/>
          <a:p>
            <a:fld id="{BA408E44-8F23-E740-A395-8304471631E1}" type="slidenum">
              <a:rPr lang="es-ES_tradnl" smtClean="0"/>
              <a:t>22</a:t>
            </a:fld>
            <a:endParaRPr lang="es-ES"/>
          </a:p>
        </p:txBody>
      </p:sp>
    </p:spTree>
    <p:extLst>
      <p:ext uri="{BB962C8B-B14F-4D97-AF65-F5344CB8AC3E}">
        <p14:creationId xmlns:p14="http://schemas.microsoft.com/office/powerpoint/2010/main" val="110726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E9CC91-FE28-372F-8AD1-9555F49BCEAA}"/>
              </a:ext>
            </a:extLst>
          </p:cNvPr>
          <p:cNvSpPr>
            <a:spLocks noGrp="1"/>
          </p:cNvSpPr>
          <p:nvPr>
            <p:ph idx="1"/>
          </p:nvPr>
        </p:nvSpPr>
        <p:spPr>
          <a:xfrm>
            <a:off x="838200" y="1825625"/>
            <a:ext cx="10515600" cy="1174359"/>
          </a:xfrm>
        </p:spPr>
        <p:txBody>
          <a:bodyPr vert="horz" lIns="91440" tIns="45720" rIns="91440" bIns="45720" rtlCol="0" anchor="t">
            <a:normAutofit/>
          </a:bodyPr>
          <a:lstStyle/>
          <a:p>
            <a:pPr algn="just" fontAlgn="auto">
              <a:spcAft>
                <a:spcPts val="0"/>
              </a:spcAft>
              <a:defRPr/>
            </a:pPr>
            <a:r>
              <a:rPr lang="es-ES" sz="2400" dirty="0"/>
              <a:t>las capacidades y deseos de las personas </a:t>
            </a:r>
          </a:p>
          <a:p>
            <a:pPr algn="just" fontAlgn="auto">
              <a:spcAft>
                <a:spcPts val="0"/>
              </a:spcAft>
              <a:defRPr/>
            </a:pPr>
            <a:r>
              <a:rPr lang="es-ES" sz="2400" dirty="0"/>
              <a:t>tipos de tecnologías disponibles </a:t>
            </a:r>
            <a:endParaRPr lang="es-ES" sz="2400" dirty="0">
              <a:ea typeface="Calibri"/>
              <a:cs typeface="Calibri"/>
            </a:endParaRPr>
          </a:p>
        </p:txBody>
      </p:sp>
      <p:sp>
        <p:nvSpPr>
          <p:cNvPr id="2" name="TextBox 1">
            <a:extLst>
              <a:ext uri="{FF2B5EF4-FFF2-40B4-BE49-F238E27FC236}">
                <a16:creationId xmlns:a16="http://schemas.microsoft.com/office/drawing/2014/main" id="{F44EB762-4ABD-5FFD-EF62-D23C52531CD1}"/>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_tradnl" sz="2400"/>
              <a:t>Requerimientos</a:t>
            </a:r>
            <a:endParaRPr lang="es-ES_tradnl" sz="2400" noProof="0"/>
          </a:p>
        </p:txBody>
      </p:sp>
      <p:sp>
        <p:nvSpPr>
          <p:cNvPr id="5" name="TextBox 4">
            <a:extLst>
              <a:ext uri="{FF2B5EF4-FFF2-40B4-BE49-F238E27FC236}">
                <a16:creationId xmlns:a16="http://schemas.microsoft.com/office/drawing/2014/main" id="{571CF4F6-C3EA-501B-C121-6992E17ADFB7}"/>
              </a:ext>
            </a:extLst>
          </p:cNvPr>
          <p:cNvSpPr txBox="1"/>
          <p:nvPr/>
        </p:nvSpPr>
        <p:spPr>
          <a:xfrm>
            <a:off x="793838" y="4705898"/>
            <a:ext cx="10616852" cy="1200329"/>
          </a:xfrm>
          <a:prstGeom prst="rect">
            <a:avLst/>
          </a:prstGeom>
          <a:solidFill>
            <a:schemeClr val="accent1">
              <a:lumMod val="40000"/>
              <a:lumOff val="60000"/>
            </a:schemeClr>
          </a:solidFill>
        </p:spPr>
        <p:txBody>
          <a:bodyPr wrap="square">
            <a:spAutoFit/>
          </a:bodyPr>
          <a:lstStyle/>
          <a:p>
            <a:pPr fontAlgn="auto">
              <a:spcAft>
                <a:spcPts val="0"/>
              </a:spcAft>
              <a:defRPr/>
            </a:pPr>
            <a:r>
              <a:rPr lang="es-ES"/>
              <a:t>En el ámbito de la Informática esta comprensión constituye un proceso complejo, sobre todo cuando se pretende desarrollar un producto en el que no se tiene claridad sobre las preferencias del consumidor o usuario y porque existe ciertas tradiciones de diseños considerados como apropiados por parte de los desarrolladores (no siempre tienen la razón)</a:t>
            </a:r>
          </a:p>
        </p:txBody>
      </p:sp>
      <p:sp>
        <p:nvSpPr>
          <p:cNvPr id="7" name="TextBox 6">
            <a:extLst>
              <a:ext uri="{FF2B5EF4-FFF2-40B4-BE49-F238E27FC236}">
                <a16:creationId xmlns:a16="http://schemas.microsoft.com/office/drawing/2014/main" id="{4E751E5E-7459-9554-74AF-DD09CF11F51A}"/>
              </a:ext>
            </a:extLst>
          </p:cNvPr>
          <p:cNvSpPr txBox="1"/>
          <p:nvPr/>
        </p:nvSpPr>
        <p:spPr>
          <a:xfrm>
            <a:off x="838200" y="3620719"/>
            <a:ext cx="10616852" cy="646331"/>
          </a:xfrm>
          <a:prstGeom prst="rect">
            <a:avLst/>
          </a:prstGeom>
          <a:noFill/>
        </p:spPr>
        <p:txBody>
          <a:bodyPr wrap="square">
            <a:spAutoFit/>
          </a:bodyPr>
          <a:lstStyle/>
          <a:p>
            <a:pPr algn="just" fontAlgn="auto">
              <a:spcAft>
                <a:spcPts val="0"/>
              </a:spcAft>
              <a:defRPr/>
            </a:pPr>
            <a:r>
              <a:rPr lang="es-ES" dirty="0"/>
              <a:t>Los diseñadores de interacción utilizan este conocimiento para identificar requisitos, desarrollarlos y gestionarlos con el fin de producir un diseño</a:t>
            </a:r>
          </a:p>
        </p:txBody>
      </p:sp>
      <p:sp>
        <p:nvSpPr>
          <p:cNvPr id="8" name="Cerrar llave 3">
            <a:extLst>
              <a:ext uri="{FF2B5EF4-FFF2-40B4-BE49-F238E27FC236}">
                <a16:creationId xmlns:a16="http://schemas.microsoft.com/office/drawing/2014/main" id="{FE61EBB1-675C-27B2-AE5B-D00787F81764}"/>
              </a:ext>
            </a:extLst>
          </p:cNvPr>
          <p:cNvSpPr/>
          <p:nvPr/>
        </p:nvSpPr>
        <p:spPr>
          <a:xfrm rot="5400000">
            <a:off x="3125548" y="464465"/>
            <a:ext cx="914400" cy="5398109"/>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s-ES"/>
          </a:p>
        </p:txBody>
      </p:sp>
      <p:sp>
        <p:nvSpPr>
          <p:cNvPr id="4" name="Marcador de número de diapositiva 3">
            <a:extLst>
              <a:ext uri="{FF2B5EF4-FFF2-40B4-BE49-F238E27FC236}">
                <a16:creationId xmlns:a16="http://schemas.microsoft.com/office/drawing/2014/main" id="{6BF7004A-4AF4-6A6C-3A7E-0E889F46E025}"/>
              </a:ext>
            </a:extLst>
          </p:cNvPr>
          <p:cNvSpPr>
            <a:spLocks noGrp="1"/>
          </p:cNvSpPr>
          <p:nvPr>
            <p:ph type="sldNum" sz="quarter" idx="12"/>
          </p:nvPr>
        </p:nvSpPr>
        <p:spPr/>
        <p:txBody>
          <a:bodyPr/>
          <a:lstStyle/>
          <a:p>
            <a:fld id="{BA408E44-8F23-E740-A395-8304471631E1}" type="slidenum">
              <a:rPr lang="es-ES_tradnl" smtClean="0"/>
              <a:t>23</a:t>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Marcador de contenido 2">
            <a:extLst>
              <a:ext uri="{FF2B5EF4-FFF2-40B4-BE49-F238E27FC236}">
                <a16:creationId xmlns:a16="http://schemas.microsoft.com/office/drawing/2014/main" id="{F7D4A21C-C178-93C0-5D41-B70EFBB3E8DC}"/>
              </a:ext>
            </a:extLst>
          </p:cNvPr>
          <p:cNvSpPr>
            <a:spLocks noGrp="1" noChangeArrowheads="1"/>
          </p:cNvSpPr>
          <p:nvPr>
            <p:ph idx="1"/>
          </p:nvPr>
        </p:nvSpPr>
        <p:spPr/>
        <p:txBody>
          <a:bodyPr vert="horz" lIns="91440" tIns="45720" rIns="91440" bIns="45720" rtlCol="0" anchor="t">
            <a:normAutofit/>
          </a:bodyPr>
          <a:lstStyle/>
          <a:p>
            <a:r>
              <a:rPr lang="es-ES" altLang="en-US" sz="2400" dirty="0"/>
              <a:t>Muchos productos de uso extendido pueden requerir de acciones complicadas para algunos usuarios, tales como presionar varios botones o seguir una secuencia de pasos para cumplir determinada tarea</a:t>
            </a:r>
            <a:endParaRPr lang="es-ES" altLang="en-US" sz="2400" dirty="0">
              <a:ea typeface="Calibri"/>
              <a:cs typeface="Calibri"/>
            </a:endParaRPr>
          </a:p>
          <a:p>
            <a:r>
              <a:rPr lang="es-ES" altLang="en-US" sz="2400" dirty="0"/>
              <a:t>Aún cuando la secuencia de pasos logra su objetivo, no siempre es lo más evidente y simple como para ser aprendida y por esta razón o por su uso infrecuente dificultan la operación en sí misma (por ejemplo, actualizar fecha y hora en un reloj digital al que se le ha cambiado la pila)</a:t>
            </a:r>
          </a:p>
        </p:txBody>
      </p:sp>
      <p:sp>
        <p:nvSpPr>
          <p:cNvPr id="2" name="TextBox 1">
            <a:extLst>
              <a:ext uri="{FF2B5EF4-FFF2-40B4-BE49-F238E27FC236}">
                <a16:creationId xmlns:a16="http://schemas.microsoft.com/office/drawing/2014/main" id="{DB1E7303-C315-B502-A4E8-B9FD9DB492FD}"/>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 altLang="en-US" sz="2400"/>
              <a:t>Resultados habituales</a:t>
            </a:r>
            <a:endParaRPr lang="es-ES_tradnl" sz="2400" noProof="0"/>
          </a:p>
        </p:txBody>
      </p:sp>
      <p:sp>
        <p:nvSpPr>
          <p:cNvPr id="3" name="Marcador de número de diapositiva 2">
            <a:extLst>
              <a:ext uri="{FF2B5EF4-FFF2-40B4-BE49-F238E27FC236}">
                <a16:creationId xmlns:a16="http://schemas.microsoft.com/office/drawing/2014/main" id="{BC20135A-E3A2-0D3D-92D8-47DF9ABF0DC3}"/>
              </a:ext>
            </a:extLst>
          </p:cNvPr>
          <p:cNvSpPr>
            <a:spLocks noGrp="1"/>
          </p:cNvSpPr>
          <p:nvPr>
            <p:ph type="sldNum" sz="quarter" idx="12"/>
          </p:nvPr>
        </p:nvSpPr>
        <p:spPr/>
        <p:txBody>
          <a:bodyPr/>
          <a:lstStyle/>
          <a:p>
            <a:fld id="{BA408E44-8F23-E740-A395-8304471631E1}" type="slidenum">
              <a:rPr lang="es-ES_tradnl" smtClean="0"/>
              <a:t>24</a:t>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14FF8B-163E-F607-028A-45DCF81C0313}"/>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 altLang="en-US" sz="2400"/>
              <a:t>Objetivos y características principales</a:t>
            </a:r>
            <a:endParaRPr lang="es-ES_tradnl" sz="2400" noProof="0"/>
          </a:p>
        </p:txBody>
      </p:sp>
      <p:sp>
        <p:nvSpPr>
          <p:cNvPr id="8" name="TextBox 7">
            <a:extLst>
              <a:ext uri="{FF2B5EF4-FFF2-40B4-BE49-F238E27FC236}">
                <a16:creationId xmlns:a16="http://schemas.microsoft.com/office/drawing/2014/main" id="{0AFED466-8305-BE56-7D34-1EA80EC64EFE}"/>
              </a:ext>
            </a:extLst>
          </p:cNvPr>
          <p:cNvSpPr txBox="1"/>
          <p:nvPr/>
        </p:nvSpPr>
        <p:spPr>
          <a:xfrm>
            <a:off x="1263562" y="1691749"/>
            <a:ext cx="10279171" cy="1200329"/>
          </a:xfrm>
          <a:prstGeom prst="rect">
            <a:avLst/>
          </a:prstGeom>
          <a:noFill/>
        </p:spPr>
        <p:txBody>
          <a:bodyPr wrap="square">
            <a:spAutoFit/>
          </a:bodyPr>
          <a:lstStyle/>
          <a:p>
            <a:pPr algn="just" fontAlgn="auto">
              <a:spcAft>
                <a:spcPts val="0"/>
              </a:spcAft>
              <a:defRPr/>
            </a:pPr>
            <a:r>
              <a:rPr lang="es-ES" sz="2400"/>
              <a:t>Diseñar productos interactivos que sean usables. </a:t>
            </a:r>
          </a:p>
          <a:p>
            <a:pPr algn="just" fontAlgn="auto">
              <a:spcAft>
                <a:spcPts val="0"/>
              </a:spcAft>
              <a:defRPr/>
            </a:pPr>
            <a:r>
              <a:rPr lang="es-ES" sz="2400"/>
              <a:t>Esto es: </a:t>
            </a:r>
            <a:r>
              <a:rPr lang="es-ES" sz="2400" b="1"/>
              <a:t>fáciles de aprender</a:t>
            </a:r>
            <a:r>
              <a:rPr lang="es-ES" sz="2400"/>
              <a:t>, </a:t>
            </a:r>
            <a:r>
              <a:rPr lang="es-ES" sz="2400" b="1"/>
              <a:t>efectivos de usar </a:t>
            </a:r>
            <a:r>
              <a:rPr lang="es-ES" sz="2400"/>
              <a:t>y que brinden una </a:t>
            </a:r>
            <a:r>
              <a:rPr lang="es-ES" sz="2400" b="1"/>
              <a:t>experiencia agradable (atractiva)</a:t>
            </a:r>
            <a:r>
              <a:rPr lang="es-ES" sz="2400"/>
              <a:t> para la gente.</a:t>
            </a:r>
          </a:p>
        </p:txBody>
      </p:sp>
      <p:sp>
        <p:nvSpPr>
          <p:cNvPr id="12" name="TextBox 11">
            <a:extLst>
              <a:ext uri="{FF2B5EF4-FFF2-40B4-BE49-F238E27FC236}">
                <a16:creationId xmlns:a16="http://schemas.microsoft.com/office/drawing/2014/main" id="{13E88FC0-C004-FB9C-F0AC-4A0A4FE92DAC}"/>
              </a:ext>
            </a:extLst>
          </p:cNvPr>
          <p:cNvSpPr txBox="1"/>
          <p:nvPr/>
        </p:nvSpPr>
        <p:spPr>
          <a:xfrm>
            <a:off x="2290697" y="3198167"/>
            <a:ext cx="6097044" cy="461665"/>
          </a:xfrm>
          <a:prstGeom prst="rect">
            <a:avLst/>
          </a:prstGeom>
          <a:noFill/>
        </p:spPr>
        <p:txBody>
          <a:bodyPr wrap="square">
            <a:spAutoFit/>
          </a:bodyPr>
          <a:lstStyle/>
          <a:p>
            <a:pPr marL="0" indent="0" algn="ctr">
              <a:buNone/>
              <a:defRPr/>
            </a:pPr>
            <a:r>
              <a:rPr lang="es-ES" altLang="en-US" sz="2400" b="1"/>
              <a:t>Por supuesto…¡funcionales!</a:t>
            </a:r>
          </a:p>
        </p:txBody>
      </p:sp>
      <p:pic>
        <p:nvPicPr>
          <p:cNvPr id="15" name="Picture 14" descr="A black and white balance scale with words&#10;&#10;AI-generated content may be incorrect.">
            <a:extLst>
              <a:ext uri="{FF2B5EF4-FFF2-40B4-BE49-F238E27FC236}">
                <a16:creationId xmlns:a16="http://schemas.microsoft.com/office/drawing/2014/main" id="{1BB1AB86-66D0-8B6D-F4AA-99D10116554B}"/>
              </a:ext>
            </a:extLst>
          </p:cNvPr>
          <p:cNvPicPr>
            <a:picLocks noChangeAspect="1"/>
          </p:cNvPicPr>
          <p:nvPr/>
        </p:nvPicPr>
        <p:blipFill>
          <a:blip r:embed="rId2"/>
          <a:srcRect l="5548" t="17569" r="7382" b="18447"/>
          <a:stretch/>
        </p:blipFill>
        <p:spPr>
          <a:xfrm>
            <a:off x="8263696" y="3629950"/>
            <a:ext cx="2446058" cy="1797485"/>
          </a:xfrm>
          <a:prstGeom prst="rect">
            <a:avLst/>
          </a:prstGeom>
        </p:spPr>
      </p:pic>
      <p:sp>
        <p:nvSpPr>
          <p:cNvPr id="3" name="Marcador de número de diapositiva 2">
            <a:extLst>
              <a:ext uri="{FF2B5EF4-FFF2-40B4-BE49-F238E27FC236}">
                <a16:creationId xmlns:a16="http://schemas.microsoft.com/office/drawing/2014/main" id="{5CD29748-DAE5-D087-FC05-1749CD6A094E}"/>
              </a:ext>
            </a:extLst>
          </p:cNvPr>
          <p:cNvSpPr>
            <a:spLocks noGrp="1"/>
          </p:cNvSpPr>
          <p:nvPr>
            <p:ph type="sldNum" sz="quarter" idx="12"/>
          </p:nvPr>
        </p:nvSpPr>
        <p:spPr/>
        <p:txBody>
          <a:bodyPr/>
          <a:lstStyle/>
          <a:p>
            <a:fld id="{BA408E44-8F23-E740-A395-8304471631E1}" type="slidenum">
              <a:rPr lang="es-ES_tradnl" smtClean="0"/>
              <a:t>25</a:t>
            </a:fld>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29C30-E001-E1B1-0688-32B1E963D928}"/>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62C5F6A0-9CB6-900B-1DB6-721403B4996E}"/>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_tradnl" sz="2400" noProof="0"/>
              <a:t>Definiciones</a:t>
            </a:r>
          </a:p>
        </p:txBody>
      </p:sp>
      <p:sp>
        <p:nvSpPr>
          <p:cNvPr id="2" name="Marcador de contenido 2">
            <a:extLst>
              <a:ext uri="{FF2B5EF4-FFF2-40B4-BE49-F238E27FC236}">
                <a16:creationId xmlns:a16="http://schemas.microsoft.com/office/drawing/2014/main" id="{6D3D5E45-5568-0099-742E-508E6A663508}"/>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3" name="Marcador de contenido 2">
            <a:extLst>
              <a:ext uri="{FF2B5EF4-FFF2-40B4-BE49-F238E27FC236}">
                <a16:creationId xmlns:a16="http://schemas.microsoft.com/office/drawing/2014/main" id="{024B4CFD-C9F1-04E7-8B55-1A2975F1FBB4}"/>
              </a:ext>
            </a:extLst>
          </p:cNvPr>
          <p:cNvSpPr txBox="1">
            <a:spLocks/>
          </p:cNvSpPr>
          <p:nvPr/>
        </p:nvSpPr>
        <p:spPr>
          <a:xfrm>
            <a:off x="919619" y="1593893"/>
            <a:ext cx="10515600" cy="435133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r>
              <a:rPr lang="es-ES"/>
              <a:t>Diseño de interfaz de usuario (UI)</a:t>
            </a:r>
          </a:p>
          <a:p>
            <a:pPr marL="342900" indent="-342900" algn="just">
              <a:buFont typeface="Arial" panose="020B0604020202020204" pitchFamily="34" charset="0"/>
              <a:buChar char="•"/>
              <a:defRPr/>
            </a:pPr>
            <a:r>
              <a:rPr lang="es-ES"/>
              <a:t>Diseño de software</a:t>
            </a:r>
          </a:p>
          <a:p>
            <a:pPr marL="342900" indent="-342900" algn="just">
              <a:buFont typeface="Arial" panose="020B0604020202020204" pitchFamily="34" charset="0"/>
              <a:buChar char="•"/>
              <a:defRPr/>
            </a:pPr>
            <a:r>
              <a:rPr lang="es-ES"/>
              <a:t>Diseño centrado en el usuario</a:t>
            </a:r>
          </a:p>
          <a:p>
            <a:pPr marL="342900" indent="-342900" algn="just">
              <a:buFont typeface="Arial" panose="020B0604020202020204" pitchFamily="34" charset="0"/>
              <a:buChar char="•"/>
              <a:defRPr/>
            </a:pPr>
            <a:r>
              <a:rPr lang="es-ES"/>
              <a:t>Diseño centrado en el humano</a:t>
            </a:r>
          </a:p>
          <a:p>
            <a:pPr marL="342900" indent="-342900" algn="just">
              <a:buFont typeface="Arial" panose="020B0604020202020204" pitchFamily="34" charset="0"/>
              <a:buChar char="•"/>
              <a:defRPr/>
            </a:pPr>
            <a:r>
              <a:rPr lang="es-ES"/>
              <a:t>Diseño centrado en la gente</a:t>
            </a:r>
          </a:p>
          <a:p>
            <a:pPr marL="342900" indent="-342900" algn="just">
              <a:buFont typeface="Arial" panose="020B0604020202020204" pitchFamily="34" charset="0"/>
              <a:buChar char="•"/>
              <a:defRPr/>
            </a:pPr>
            <a:r>
              <a:rPr lang="es-ES"/>
              <a:t>Diseño del producto</a:t>
            </a:r>
          </a:p>
          <a:p>
            <a:pPr marL="342900" indent="-342900" algn="just">
              <a:buFont typeface="Arial" panose="020B0604020202020204" pitchFamily="34" charset="0"/>
              <a:buChar char="•"/>
              <a:defRPr/>
            </a:pPr>
            <a:r>
              <a:rPr lang="es-ES"/>
              <a:t>Diseño web</a:t>
            </a:r>
          </a:p>
          <a:p>
            <a:pPr marL="342900" indent="-342900" algn="just">
              <a:buFont typeface="Arial" panose="020B0604020202020204" pitchFamily="34" charset="0"/>
              <a:buChar char="•"/>
              <a:defRPr/>
            </a:pPr>
            <a:r>
              <a:rPr lang="es-ES"/>
              <a:t>Diseño de experiencias de usuario (UX)</a:t>
            </a:r>
          </a:p>
          <a:p>
            <a:pPr marL="342900" indent="-342900" algn="just">
              <a:buFont typeface="Arial" panose="020B0604020202020204" pitchFamily="34" charset="0"/>
              <a:buChar char="•"/>
              <a:defRPr/>
            </a:pPr>
            <a:r>
              <a:rPr lang="es-ES"/>
              <a:t>Diseño de experiencias del consumidor (CX)</a:t>
            </a:r>
          </a:p>
          <a:p>
            <a:pPr marL="342900" indent="-342900" algn="just">
              <a:buFont typeface="Arial" panose="020B0604020202020204" pitchFamily="34" charset="0"/>
              <a:buChar char="•"/>
              <a:defRPr/>
            </a:pPr>
            <a:r>
              <a:rPr lang="es-ES"/>
              <a:t>Diseño de sistemas interactivos</a:t>
            </a:r>
          </a:p>
        </p:txBody>
      </p:sp>
      <p:sp>
        <p:nvSpPr>
          <p:cNvPr id="4" name="Cerrar llave 3">
            <a:extLst>
              <a:ext uri="{FF2B5EF4-FFF2-40B4-BE49-F238E27FC236}">
                <a16:creationId xmlns:a16="http://schemas.microsoft.com/office/drawing/2014/main" id="{6CFE7128-E021-8D9F-7262-4313B5B6655E}"/>
              </a:ext>
            </a:extLst>
          </p:cNvPr>
          <p:cNvSpPr/>
          <p:nvPr/>
        </p:nvSpPr>
        <p:spPr>
          <a:xfrm>
            <a:off x="7413625" y="1587501"/>
            <a:ext cx="914400" cy="4199524"/>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s-ES"/>
          </a:p>
        </p:txBody>
      </p:sp>
      <p:sp>
        <p:nvSpPr>
          <p:cNvPr id="5" name="CuadroTexto 4">
            <a:extLst>
              <a:ext uri="{FF2B5EF4-FFF2-40B4-BE49-F238E27FC236}">
                <a16:creationId xmlns:a16="http://schemas.microsoft.com/office/drawing/2014/main" id="{44DD6EC9-518F-5357-AD82-73A6F69403DD}"/>
              </a:ext>
            </a:extLst>
          </p:cNvPr>
          <p:cNvSpPr txBox="1">
            <a:spLocks noChangeArrowheads="1"/>
          </p:cNvSpPr>
          <p:nvPr/>
        </p:nvSpPr>
        <p:spPr bwMode="auto">
          <a:xfrm>
            <a:off x="8328025" y="2810100"/>
            <a:ext cx="259467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algn="ctr" eaLnBrk="1" hangingPunct="1"/>
            <a:r>
              <a:rPr lang="es-ES" altLang="en-US" sz="3600"/>
              <a:t>Diseño de Interacción</a:t>
            </a:r>
          </a:p>
          <a:p>
            <a:pPr algn="ctr" eaLnBrk="1" hangingPunct="1"/>
            <a:r>
              <a:rPr lang="es-ES" altLang="en-US" sz="3600"/>
              <a:t>       (</a:t>
            </a:r>
            <a:r>
              <a:rPr lang="es-ES" altLang="en-US" sz="3600" err="1"/>
              <a:t>IxD</a:t>
            </a:r>
            <a:r>
              <a:rPr lang="es-ES" altLang="en-US" sz="3600"/>
              <a:t>)</a:t>
            </a:r>
          </a:p>
        </p:txBody>
      </p:sp>
      <p:sp>
        <p:nvSpPr>
          <p:cNvPr id="6" name="Marcador de número de diapositiva 5">
            <a:extLst>
              <a:ext uri="{FF2B5EF4-FFF2-40B4-BE49-F238E27FC236}">
                <a16:creationId xmlns:a16="http://schemas.microsoft.com/office/drawing/2014/main" id="{72DDB533-89FA-68B4-06B6-3BE45CC9245F}"/>
              </a:ext>
            </a:extLst>
          </p:cNvPr>
          <p:cNvSpPr>
            <a:spLocks noGrp="1"/>
          </p:cNvSpPr>
          <p:nvPr>
            <p:ph type="sldNum" sz="quarter" idx="12"/>
          </p:nvPr>
        </p:nvSpPr>
        <p:spPr/>
        <p:txBody>
          <a:bodyPr/>
          <a:lstStyle/>
          <a:p>
            <a:fld id="{BA408E44-8F23-E740-A395-8304471631E1}" type="slidenum">
              <a:rPr lang="es-ES_tradnl" smtClean="0"/>
              <a:t>26</a:t>
            </a:fld>
            <a:endParaRPr lang="es-ES"/>
          </a:p>
        </p:txBody>
      </p:sp>
    </p:spTree>
    <p:extLst>
      <p:ext uri="{BB962C8B-B14F-4D97-AF65-F5344CB8AC3E}">
        <p14:creationId xmlns:p14="http://schemas.microsoft.com/office/powerpoint/2010/main" val="1646645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B95E8-3DD8-BD30-F02E-6C67A0B9F0F0}"/>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6A3905A8-5E1B-E54D-483E-4BE2AB0578E8}"/>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_tradnl" sz="2400"/>
              <a:t>¿Cómo iniciarnos?</a:t>
            </a:r>
            <a:endParaRPr lang="es-ES_tradnl" sz="2400" noProof="0"/>
          </a:p>
        </p:txBody>
      </p:sp>
      <p:sp>
        <p:nvSpPr>
          <p:cNvPr id="2" name="Marcador de contenido 2">
            <a:extLst>
              <a:ext uri="{FF2B5EF4-FFF2-40B4-BE49-F238E27FC236}">
                <a16:creationId xmlns:a16="http://schemas.microsoft.com/office/drawing/2014/main" id="{F8A00059-0E1F-916C-51D9-1858771A08D9}"/>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6" name="Marcador de contenido 2">
            <a:extLst>
              <a:ext uri="{FF2B5EF4-FFF2-40B4-BE49-F238E27FC236}">
                <a16:creationId xmlns:a16="http://schemas.microsoft.com/office/drawing/2014/main" id="{E3D6A1F5-2BAC-FEFA-4828-2A0B6D5F5B44}"/>
              </a:ext>
            </a:extLst>
          </p:cNvPr>
          <p:cNvSpPr txBox="1">
            <a:spLocks noChangeArrowheads="1"/>
          </p:cNvSpPr>
          <p:nvPr/>
        </p:nvSpPr>
        <p:spPr>
          <a:xfrm>
            <a:off x="888303" y="2219130"/>
            <a:ext cx="10515600" cy="1209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altLang="en-US" sz="3600" dirty="0"/>
              <a:t>Realizando comparaciones entre buenos diseños y malos diseños</a:t>
            </a:r>
          </a:p>
          <a:p>
            <a:endParaRPr lang="es-ES" altLang="en-US" sz="6600" dirty="0"/>
          </a:p>
        </p:txBody>
      </p:sp>
      <p:sp>
        <p:nvSpPr>
          <p:cNvPr id="3" name="Marcador de número de diapositiva 2">
            <a:extLst>
              <a:ext uri="{FF2B5EF4-FFF2-40B4-BE49-F238E27FC236}">
                <a16:creationId xmlns:a16="http://schemas.microsoft.com/office/drawing/2014/main" id="{2D5A362E-920B-2C6B-94D3-EE747346958B}"/>
              </a:ext>
            </a:extLst>
          </p:cNvPr>
          <p:cNvSpPr>
            <a:spLocks noGrp="1"/>
          </p:cNvSpPr>
          <p:nvPr>
            <p:ph type="sldNum" sz="quarter" idx="12"/>
          </p:nvPr>
        </p:nvSpPr>
        <p:spPr/>
        <p:txBody>
          <a:bodyPr/>
          <a:lstStyle/>
          <a:p>
            <a:fld id="{BA408E44-8F23-E740-A395-8304471631E1}" type="slidenum">
              <a:rPr lang="es-ES_tradnl" smtClean="0"/>
              <a:t>27</a:t>
            </a:fld>
            <a:endParaRPr lang="es-ES"/>
          </a:p>
        </p:txBody>
      </p:sp>
    </p:spTree>
    <p:extLst>
      <p:ext uri="{BB962C8B-B14F-4D97-AF65-F5344CB8AC3E}">
        <p14:creationId xmlns:p14="http://schemas.microsoft.com/office/powerpoint/2010/main" val="100970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67143-0922-0C85-58E5-2969AA14ECAE}"/>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43B35F37-4500-9FD8-2A26-BB1ACC7D699C}"/>
              </a:ext>
            </a:extLst>
          </p:cNvPr>
          <p:cNvSpPr txBox="1"/>
          <p:nvPr/>
        </p:nvSpPr>
        <p:spPr>
          <a:xfrm>
            <a:off x="3047478" y="204616"/>
            <a:ext cx="6097044" cy="1283428"/>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r>
              <a:rPr lang="es-ES" altLang="en-US" sz="2000"/>
              <a:t>Diseños de objetos y herramientas ajenos a la Informática</a:t>
            </a:r>
            <a:endParaRPr lang="es-ES_tradnl" sz="2000"/>
          </a:p>
        </p:txBody>
      </p:sp>
      <p:sp>
        <p:nvSpPr>
          <p:cNvPr id="2" name="Marcador de contenido 2">
            <a:extLst>
              <a:ext uri="{FF2B5EF4-FFF2-40B4-BE49-F238E27FC236}">
                <a16:creationId xmlns:a16="http://schemas.microsoft.com/office/drawing/2014/main" id="{73CBBF5B-ECA4-FCDE-FE54-314C2C7F5F24}"/>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5" name="CuadroTexto 7">
            <a:extLst>
              <a:ext uri="{FF2B5EF4-FFF2-40B4-BE49-F238E27FC236}">
                <a16:creationId xmlns:a16="http://schemas.microsoft.com/office/drawing/2014/main" id="{50174305-F08B-FDC2-034C-BD917C7841D1}"/>
              </a:ext>
            </a:extLst>
          </p:cNvPr>
          <p:cNvSpPr txBox="1">
            <a:spLocks noChangeArrowheads="1"/>
          </p:cNvSpPr>
          <p:nvPr/>
        </p:nvSpPr>
        <p:spPr bwMode="auto">
          <a:xfrm>
            <a:off x="1452563" y="5715000"/>
            <a:ext cx="9715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algn="ctr" eaLnBrk="1" hangingPunct="1"/>
            <a:r>
              <a:rPr lang="es-ES" altLang="en-US" sz="3200">
                <a:latin typeface="+mn-lt"/>
              </a:rPr>
              <a:t>¿Qué diseño es más funcional?</a:t>
            </a:r>
          </a:p>
        </p:txBody>
      </p:sp>
      <p:pic>
        <p:nvPicPr>
          <p:cNvPr id="7" name="Imagen 4" descr="Una puerta de madera&#10;&#10;El contenido generado por IA puede ser incorrecto.">
            <a:extLst>
              <a:ext uri="{FF2B5EF4-FFF2-40B4-BE49-F238E27FC236}">
                <a16:creationId xmlns:a16="http://schemas.microsoft.com/office/drawing/2014/main" id="{38C65B76-137F-5C3E-260E-C73D53E34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563" y="1690688"/>
            <a:ext cx="2205037"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6" descr="Imagen que contiene interior, hecho de madera, tabla, puerta&#10;&#10;El contenido generado por IA puede ser incorrecto.">
            <a:extLst>
              <a:ext uri="{FF2B5EF4-FFF2-40B4-BE49-F238E27FC236}">
                <a16:creationId xmlns:a16="http://schemas.microsoft.com/office/drawing/2014/main" id="{B168F50D-EB63-9A3A-19FC-EC29E7AF5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688" y="1690688"/>
            <a:ext cx="2205037"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a:extLst>
              <a:ext uri="{FF2B5EF4-FFF2-40B4-BE49-F238E27FC236}">
                <a16:creationId xmlns:a16="http://schemas.microsoft.com/office/drawing/2014/main" id="{80E1AAFF-FC38-0A85-EC32-A9E6A55017E5}"/>
              </a:ext>
            </a:extLst>
          </p:cNvPr>
          <p:cNvSpPr>
            <a:spLocks noGrp="1"/>
          </p:cNvSpPr>
          <p:nvPr>
            <p:ph type="sldNum" sz="quarter" idx="12"/>
          </p:nvPr>
        </p:nvSpPr>
        <p:spPr/>
        <p:txBody>
          <a:bodyPr/>
          <a:lstStyle/>
          <a:p>
            <a:fld id="{BA408E44-8F23-E740-A395-8304471631E1}" type="slidenum">
              <a:rPr lang="es-ES_tradnl" smtClean="0"/>
              <a:t>28</a:t>
            </a:fld>
            <a:endParaRPr lang="es-ES"/>
          </a:p>
        </p:txBody>
      </p:sp>
    </p:spTree>
    <p:extLst>
      <p:ext uri="{BB962C8B-B14F-4D97-AF65-F5344CB8AC3E}">
        <p14:creationId xmlns:p14="http://schemas.microsoft.com/office/powerpoint/2010/main" val="1535532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1A3FF-DE6D-5CAE-D35E-74162ACD9B6D}"/>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C6AC34A5-EDFB-38F1-C7BA-AC0E33B56815}"/>
              </a:ext>
            </a:extLst>
          </p:cNvPr>
          <p:cNvSpPr txBox="1"/>
          <p:nvPr/>
        </p:nvSpPr>
        <p:spPr>
          <a:xfrm>
            <a:off x="3047478" y="204616"/>
            <a:ext cx="6097044" cy="1037207"/>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r>
              <a:rPr lang="es-ES" altLang="en-US" sz="2400"/>
              <a:t>Diseños relacionados con la Informática</a:t>
            </a:r>
            <a:endParaRPr lang="es-ES_tradnl" sz="2400"/>
          </a:p>
        </p:txBody>
      </p:sp>
      <p:sp>
        <p:nvSpPr>
          <p:cNvPr id="2" name="Marcador de contenido 2">
            <a:extLst>
              <a:ext uri="{FF2B5EF4-FFF2-40B4-BE49-F238E27FC236}">
                <a16:creationId xmlns:a16="http://schemas.microsoft.com/office/drawing/2014/main" id="{43395255-1334-CD8D-5097-97EE841D781D}"/>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pic>
        <p:nvPicPr>
          <p:cNvPr id="4" name="Picture 3" descr="A person's hand touching a touch screen&#10;&#10;AI-generated content may be incorrect.">
            <a:extLst>
              <a:ext uri="{FF2B5EF4-FFF2-40B4-BE49-F238E27FC236}">
                <a16:creationId xmlns:a16="http://schemas.microsoft.com/office/drawing/2014/main" id="{8C773394-A4FA-7412-8F74-75C463B77238}"/>
              </a:ext>
            </a:extLst>
          </p:cNvPr>
          <p:cNvPicPr>
            <a:picLocks noChangeAspect="1"/>
          </p:cNvPicPr>
          <p:nvPr/>
        </p:nvPicPr>
        <p:blipFill>
          <a:blip r:embed="rId3"/>
          <a:stretch>
            <a:fillRect/>
          </a:stretch>
        </p:blipFill>
        <p:spPr>
          <a:xfrm>
            <a:off x="1076195" y="1388247"/>
            <a:ext cx="6934722" cy="5201042"/>
          </a:xfrm>
          <a:prstGeom prst="rect">
            <a:avLst/>
          </a:prstGeom>
        </p:spPr>
      </p:pic>
      <p:sp>
        <p:nvSpPr>
          <p:cNvPr id="5" name="TextBox 4">
            <a:extLst>
              <a:ext uri="{FF2B5EF4-FFF2-40B4-BE49-F238E27FC236}">
                <a16:creationId xmlns:a16="http://schemas.microsoft.com/office/drawing/2014/main" id="{B5F98DE6-EE0C-64C4-F710-11CE140105CC}"/>
              </a:ext>
            </a:extLst>
          </p:cNvPr>
          <p:cNvSpPr txBox="1"/>
          <p:nvPr/>
        </p:nvSpPr>
        <p:spPr>
          <a:xfrm>
            <a:off x="7847838" y="1388247"/>
            <a:ext cx="4075938" cy="646331"/>
          </a:xfrm>
          <a:prstGeom prst="rect">
            <a:avLst/>
          </a:prstGeom>
          <a:noFill/>
        </p:spPr>
        <p:txBody>
          <a:bodyPr wrap="square">
            <a:spAutoFit/>
          </a:bodyPr>
          <a:lstStyle/>
          <a:p>
            <a:pPr lvl="1"/>
            <a:r>
              <a:rPr lang="es-ES_tradnl" noProof="0" dirty="0"/>
              <a:t>Ejemplo real de un cajero de un banco de San Vicente del Raspeig</a:t>
            </a:r>
          </a:p>
        </p:txBody>
      </p:sp>
      <p:sp>
        <p:nvSpPr>
          <p:cNvPr id="3" name="Marcador de número de diapositiva 2">
            <a:extLst>
              <a:ext uri="{FF2B5EF4-FFF2-40B4-BE49-F238E27FC236}">
                <a16:creationId xmlns:a16="http://schemas.microsoft.com/office/drawing/2014/main" id="{CD5DC242-154B-0440-88DD-5AB5D9417B9C}"/>
              </a:ext>
            </a:extLst>
          </p:cNvPr>
          <p:cNvSpPr>
            <a:spLocks noGrp="1"/>
          </p:cNvSpPr>
          <p:nvPr>
            <p:ph type="sldNum" sz="quarter" idx="12"/>
          </p:nvPr>
        </p:nvSpPr>
        <p:spPr/>
        <p:txBody>
          <a:bodyPr/>
          <a:lstStyle/>
          <a:p>
            <a:fld id="{BA408E44-8F23-E740-A395-8304471631E1}" type="slidenum">
              <a:rPr lang="es-ES_tradnl" smtClean="0"/>
              <a:t>29</a:t>
            </a:fld>
            <a:endParaRPr lang="es-ES"/>
          </a:p>
        </p:txBody>
      </p:sp>
      <p:sp>
        <p:nvSpPr>
          <p:cNvPr id="6" name="TextBox 5">
            <a:extLst>
              <a:ext uri="{FF2B5EF4-FFF2-40B4-BE49-F238E27FC236}">
                <a16:creationId xmlns:a16="http://schemas.microsoft.com/office/drawing/2014/main" id="{C1313B0F-7263-C0A9-4196-8EB412B2EA79}"/>
              </a:ext>
            </a:extLst>
          </p:cNvPr>
          <p:cNvSpPr txBox="1"/>
          <p:nvPr/>
        </p:nvSpPr>
        <p:spPr>
          <a:xfrm>
            <a:off x="7808465" y="3453176"/>
            <a:ext cx="4075938" cy="369332"/>
          </a:xfrm>
          <a:prstGeom prst="rect">
            <a:avLst/>
          </a:prstGeom>
          <a:noFill/>
        </p:spPr>
        <p:txBody>
          <a:bodyPr wrap="square">
            <a:spAutoFit/>
          </a:bodyPr>
          <a:lstStyle/>
          <a:p>
            <a:pPr lvl="1"/>
            <a:r>
              <a:rPr lang="es-ES_tradnl" noProof="0" dirty="0"/>
              <a:t>Imposible de ver cuando le da el sol</a:t>
            </a:r>
          </a:p>
        </p:txBody>
      </p:sp>
    </p:spTree>
    <p:extLst>
      <p:ext uri="{BB962C8B-B14F-4D97-AF65-F5344CB8AC3E}">
        <p14:creationId xmlns:p14="http://schemas.microsoft.com/office/powerpoint/2010/main" val="26227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52102-EE34-9F0E-3FB2-5328615090A1}"/>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204A65E5-F763-443B-671F-B294FA4EAE64}"/>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28C64C31-8CCA-14CC-D684-D7FB7A108BC1}"/>
              </a:ext>
            </a:extLst>
          </p:cNvPr>
          <p:cNvSpPr>
            <a:spLocks noGrp="1"/>
          </p:cNvSpPr>
          <p:nvPr>
            <p:ph type="sldNum" sz="quarter" idx="12"/>
          </p:nvPr>
        </p:nvSpPr>
        <p:spPr/>
        <p:txBody>
          <a:bodyPr/>
          <a:lstStyle/>
          <a:p>
            <a:fld id="{BA408E44-8F23-E740-A395-8304471631E1}" type="slidenum">
              <a:rPr lang="es-ES_tradnl" smtClean="0"/>
              <a:t>3</a:t>
            </a:fld>
            <a:endParaRPr lang="es-ES"/>
          </a:p>
        </p:txBody>
      </p:sp>
      <p:cxnSp>
        <p:nvCxnSpPr>
          <p:cNvPr id="4" name="Conector recto de flecha 3">
            <a:extLst>
              <a:ext uri="{FF2B5EF4-FFF2-40B4-BE49-F238E27FC236}">
                <a16:creationId xmlns:a16="http://schemas.microsoft.com/office/drawing/2014/main" id="{BF2B5317-2C0C-E236-D337-9AAE1DB4C614}"/>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D704FAE9-5CD5-387B-C9B1-7C146F9C0AC6}"/>
              </a:ext>
            </a:extLst>
          </p:cNvPr>
          <p:cNvCxnSpPr>
            <a:cxnSpLocks/>
          </p:cNvCxnSpPr>
          <p:nvPr/>
        </p:nvCxnSpPr>
        <p:spPr>
          <a:xfrm flipH="1" flipV="1">
            <a:off x="1846744" y="1874345"/>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C3D8FB31-824E-E936-EE1D-915D795926A2}"/>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3A646A6F-1200-C386-7437-F7B1AB1A8A9F}"/>
              </a:ext>
            </a:extLst>
          </p:cNvPr>
          <p:cNvSpPr/>
          <p:nvPr/>
        </p:nvSpPr>
        <p:spPr>
          <a:xfrm>
            <a:off x="3206209"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B5F50A10-DAF4-8B11-A72E-4269E57E0D2A}"/>
              </a:ext>
            </a:extLst>
          </p:cNvPr>
          <p:cNvSpPr txBox="1"/>
          <p:nvPr/>
        </p:nvSpPr>
        <p:spPr>
          <a:xfrm>
            <a:off x="2068530" y="5821560"/>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E8F62E5D-08CC-14BA-1144-A1315C0DA4EF}"/>
              </a:ext>
            </a:extLst>
          </p:cNvPr>
          <p:cNvCxnSpPr/>
          <p:nvPr/>
        </p:nvCxnSpPr>
        <p:spPr>
          <a:xfrm flipH="1">
            <a:off x="3304189" y="1872916"/>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F909ADB7-FFE7-A423-CF0E-7565D1ADE63F}"/>
              </a:ext>
            </a:extLst>
          </p:cNvPr>
          <p:cNvSpPr txBox="1"/>
          <p:nvPr/>
        </p:nvSpPr>
        <p:spPr>
          <a:xfrm>
            <a:off x="1855618" y="1877089"/>
            <a:ext cx="1464450" cy="1110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Primeras computadoras-primeros periféricos</a:t>
            </a:r>
          </a:p>
        </p:txBody>
      </p:sp>
      <p:sp>
        <p:nvSpPr>
          <p:cNvPr id="15" name="CuadroTexto 14">
            <a:extLst>
              <a:ext uri="{FF2B5EF4-FFF2-40B4-BE49-F238E27FC236}">
                <a16:creationId xmlns:a16="http://schemas.microsoft.com/office/drawing/2014/main" id="{38AB4B1D-56D1-66F8-C560-B81B3B99B013}"/>
              </a:ext>
            </a:extLst>
          </p:cNvPr>
          <p:cNvSpPr txBox="1"/>
          <p:nvPr/>
        </p:nvSpPr>
        <p:spPr>
          <a:xfrm>
            <a:off x="1900442" y="3546765"/>
            <a:ext cx="1475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a:ea typeface="Calibri"/>
                <a:cs typeface="Calibri"/>
              </a:rPr>
              <a:t>Tarjetas perforadas</a:t>
            </a:r>
            <a:endParaRPr lang="es-ES">
              <a:ea typeface="Calibri" panose="020F0502020204030204"/>
              <a:cs typeface="Calibri" panose="020F0502020204030204"/>
            </a:endParaRPr>
          </a:p>
          <a:p>
            <a:pPr marL="285750" indent="-285750">
              <a:buFont typeface="Arial"/>
              <a:buChar char="•"/>
            </a:pPr>
            <a:r>
              <a:rPr lang="es-ES" sz="1600">
                <a:ea typeface="Calibri"/>
                <a:cs typeface="Calibri"/>
              </a:rPr>
              <a:t>Teletipos</a:t>
            </a:r>
          </a:p>
          <a:p>
            <a:pPr marL="285750" indent="-285750">
              <a:buFont typeface="Arial"/>
              <a:buChar char="•"/>
            </a:pPr>
            <a:r>
              <a:rPr lang="es-ES" sz="1600">
                <a:ea typeface="Calibri"/>
                <a:cs typeface="Calibri"/>
              </a:rPr>
              <a:t>Impresoras de línea</a:t>
            </a:r>
          </a:p>
        </p:txBody>
      </p:sp>
    </p:spTree>
    <p:extLst>
      <p:ext uri="{BB962C8B-B14F-4D97-AF65-F5344CB8AC3E}">
        <p14:creationId xmlns:p14="http://schemas.microsoft.com/office/powerpoint/2010/main" val="364517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76FEF-19CD-0E4F-462D-28CFA5DA6D54}"/>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552BB64F-2C18-D255-0F97-6127B7E786CC}"/>
              </a:ext>
            </a:extLst>
          </p:cNvPr>
          <p:cNvSpPr txBox="1"/>
          <p:nvPr/>
        </p:nvSpPr>
        <p:spPr>
          <a:xfrm>
            <a:off x="3047478" y="204616"/>
            <a:ext cx="6097044" cy="1037207"/>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r>
              <a:rPr lang="es-ES" altLang="en-US" sz="2400"/>
              <a:t>Diseños relacionados con la Informática</a:t>
            </a:r>
            <a:endParaRPr lang="es-ES_tradnl" sz="2400"/>
          </a:p>
        </p:txBody>
      </p:sp>
      <p:sp>
        <p:nvSpPr>
          <p:cNvPr id="2" name="Marcador de contenido 2">
            <a:extLst>
              <a:ext uri="{FF2B5EF4-FFF2-40B4-BE49-F238E27FC236}">
                <a16:creationId xmlns:a16="http://schemas.microsoft.com/office/drawing/2014/main" id="{0BE8222C-08A6-E31F-6CC4-DBE782C9E395}"/>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7" name="Título 1">
            <a:extLst>
              <a:ext uri="{FF2B5EF4-FFF2-40B4-BE49-F238E27FC236}">
                <a16:creationId xmlns:a16="http://schemas.microsoft.com/office/drawing/2014/main" id="{CEFD1ABC-078D-86EA-3A96-6DB0A0250D86}"/>
              </a:ext>
            </a:extLst>
          </p:cNvPr>
          <p:cNvSpPr txBox="1">
            <a:spLocks noChangeArrowheads="1"/>
          </p:cNvSpPr>
          <p:nvPr/>
        </p:nvSpPr>
        <p:spPr bwMode="auto">
          <a:xfrm>
            <a:off x="990600" y="6130456"/>
            <a:ext cx="105156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algn="ctr" eaLnBrk="1" hangingPunct="1">
              <a:lnSpc>
                <a:spcPct val="90000"/>
              </a:lnSpc>
            </a:pPr>
            <a:r>
              <a:rPr lang="es-ES" altLang="en-US" sz="2800">
                <a:latin typeface="+mn-lt"/>
              </a:rPr>
              <a:t>¿Cuál es el mejor diseño?</a:t>
            </a:r>
          </a:p>
        </p:txBody>
      </p:sp>
      <p:pic>
        <p:nvPicPr>
          <p:cNvPr id="8" name="Imagen 4" descr="Interfaz de usuario gráfica, Aplicación&#10;&#10;El contenido generado por IA puede ser incorrecto.">
            <a:extLst>
              <a:ext uri="{FF2B5EF4-FFF2-40B4-BE49-F238E27FC236}">
                <a16:creationId xmlns:a16="http://schemas.microsoft.com/office/drawing/2014/main" id="{F3BF91CB-F677-8F6C-1FC8-F92896F6E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100" y="1295601"/>
            <a:ext cx="2319163" cy="420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13">
            <a:extLst>
              <a:ext uri="{FF2B5EF4-FFF2-40B4-BE49-F238E27FC236}">
                <a16:creationId xmlns:a16="http://schemas.microsoft.com/office/drawing/2014/main" id="{841D5336-63BB-B950-06F6-9EC58C4C4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496" y="1295603"/>
            <a:ext cx="7901242" cy="420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uadroTexto 14">
            <a:extLst>
              <a:ext uri="{FF2B5EF4-FFF2-40B4-BE49-F238E27FC236}">
                <a16:creationId xmlns:a16="http://schemas.microsoft.com/office/drawing/2014/main" id="{74469DC7-102B-B67F-DDE4-87B019AD4954}"/>
              </a:ext>
            </a:extLst>
          </p:cNvPr>
          <p:cNvSpPr txBox="1">
            <a:spLocks noChangeArrowheads="1"/>
          </p:cNvSpPr>
          <p:nvPr/>
        </p:nvSpPr>
        <p:spPr bwMode="auto">
          <a:xfrm>
            <a:off x="990600" y="5502275"/>
            <a:ext cx="2379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algn="ctr" eaLnBrk="1" hangingPunct="1"/>
            <a:r>
              <a:rPr lang="es-ES" altLang="en-US" b="1"/>
              <a:t>Android</a:t>
            </a:r>
          </a:p>
        </p:txBody>
      </p:sp>
      <p:sp>
        <p:nvSpPr>
          <p:cNvPr id="16" name="CuadroTexto 15">
            <a:extLst>
              <a:ext uri="{FF2B5EF4-FFF2-40B4-BE49-F238E27FC236}">
                <a16:creationId xmlns:a16="http://schemas.microsoft.com/office/drawing/2014/main" id="{92AB63CA-CE20-AC7A-C3B5-0060105DA831}"/>
              </a:ext>
            </a:extLst>
          </p:cNvPr>
          <p:cNvSpPr txBox="1">
            <a:spLocks noChangeArrowheads="1"/>
          </p:cNvSpPr>
          <p:nvPr/>
        </p:nvSpPr>
        <p:spPr bwMode="auto">
          <a:xfrm>
            <a:off x="6678613" y="5508625"/>
            <a:ext cx="2379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algn="ctr" eaLnBrk="1" hangingPunct="1"/>
            <a:r>
              <a:rPr lang="es-ES" altLang="en-US" b="1"/>
              <a:t>Windows 11</a:t>
            </a:r>
          </a:p>
        </p:txBody>
      </p:sp>
      <p:sp>
        <p:nvSpPr>
          <p:cNvPr id="3" name="Marcador de número de diapositiva 2">
            <a:extLst>
              <a:ext uri="{FF2B5EF4-FFF2-40B4-BE49-F238E27FC236}">
                <a16:creationId xmlns:a16="http://schemas.microsoft.com/office/drawing/2014/main" id="{220DA33B-9089-A832-4DB1-46F45076A031}"/>
              </a:ext>
            </a:extLst>
          </p:cNvPr>
          <p:cNvSpPr>
            <a:spLocks noGrp="1"/>
          </p:cNvSpPr>
          <p:nvPr>
            <p:ph type="sldNum" sz="quarter" idx="12"/>
          </p:nvPr>
        </p:nvSpPr>
        <p:spPr/>
        <p:txBody>
          <a:bodyPr/>
          <a:lstStyle/>
          <a:p>
            <a:fld id="{BA408E44-8F23-E740-A395-8304471631E1}" type="slidenum">
              <a:rPr lang="es-ES_tradnl" smtClean="0"/>
              <a:t>30</a:t>
            </a:fld>
            <a:endParaRPr lang="es-ES"/>
          </a:p>
        </p:txBody>
      </p:sp>
    </p:spTree>
    <p:extLst>
      <p:ext uri="{BB962C8B-B14F-4D97-AF65-F5344CB8AC3E}">
        <p14:creationId xmlns:p14="http://schemas.microsoft.com/office/powerpoint/2010/main" val="4176046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D40DB-5898-FFD2-B77F-361000CEA34B}"/>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99FB9403-0772-A4FC-F091-AE1FA7D50D21}"/>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_tradnl" sz="2400"/>
              <a:t>¿Son buenos diseños de controles de TV?</a:t>
            </a:r>
            <a:endParaRPr lang="es-ES_tradnl" sz="2400" noProof="0"/>
          </a:p>
        </p:txBody>
      </p:sp>
      <p:sp>
        <p:nvSpPr>
          <p:cNvPr id="2" name="Marcador de contenido 2">
            <a:extLst>
              <a:ext uri="{FF2B5EF4-FFF2-40B4-BE49-F238E27FC236}">
                <a16:creationId xmlns:a16="http://schemas.microsoft.com/office/drawing/2014/main" id="{08EF176E-359A-99E1-2863-C17A20CABBBE}"/>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pic>
        <p:nvPicPr>
          <p:cNvPr id="9" name="Picture 8" descr="A black remote control with buttons&#10;&#10;AI-generated content may be incorrect.">
            <a:extLst>
              <a:ext uri="{FF2B5EF4-FFF2-40B4-BE49-F238E27FC236}">
                <a16:creationId xmlns:a16="http://schemas.microsoft.com/office/drawing/2014/main" id="{37D14918-5899-6B2B-A5DC-AA4BC4F56146}"/>
              </a:ext>
            </a:extLst>
          </p:cNvPr>
          <p:cNvPicPr>
            <a:picLocks noChangeAspect="1"/>
          </p:cNvPicPr>
          <p:nvPr/>
        </p:nvPicPr>
        <p:blipFill>
          <a:blip r:embed="rId3"/>
          <a:srcRect l="11069" t="1783" r="5389" b="1683"/>
          <a:stretch/>
        </p:blipFill>
        <p:spPr>
          <a:xfrm rot="10800000">
            <a:off x="8865643" y="2452865"/>
            <a:ext cx="981770" cy="3870642"/>
          </a:xfrm>
          <a:prstGeom prst="rect">
            <a:avLst/>
          </a:prstGeom>
        </p:spPr>
      </p:pic>
      <p:pic>
        <p:nvPicPr>
          <p:cNvPr id="10" name="Picture 9" descr="A black rectangular object with buttons&#10;&#10;AI-generated content may be incorrect.">
            <a:extLst>
              <a:ext uri="{FF2B5EF4-FFF2-40B4-BE49-F238E27FC236}">
                <a16:creationId xmlns:a16="http://schemas.microsoft.com/office/drawing/2014/main" id="{48FD2012-DFDE-495C-4456-F203F48FB97E}"/>
              </a:ext>
            </a:extLst>
          </p:cNvPr>
          <p:cNvPicPr>
            <a:picLocks noChangeAspect="1"/>
          </p:cNvPicPr>
          <p:nvPr/>
        </p:nvPicPr>
        <p:blipFill>
          <a:blip r:embed="rId4">
            <a:extLst>
              <a:ext uri="{28A0092B-C50C-407E-A947-70E740481C1C}">
                <a14:useLocalDpi xmlns:a14="http://schemas.microsoft.com/office/drawing/2010/main" val="0"/>
              </a:ext>
            </a:extLst>
          </a:blip>
          <a:srcRect l="5121" t="12691" r="2277" b="16618"/>
          <a:stretch/>
        </p:blipFill>
        <p:spPr>
          <a:xfrm rot="5400000">
            <a:off x="8937765" y="3994813"/>
            <a:ext cx="3791844" cy="920268"/>
          </a:xfrm>
          <a:prstGeom prst="rect">
            <a:avLst/>
          </a:prstGeom>
        </p:spPr>
      </p:pic>
      <p:pic>
        <p:nvPicPr>
          <p:cNvPr id="11" name="Picture 10" descr="A close up of a remote control&#10;&#10;AI-generated content may be incorrect.">
            <a:extLst>
              <a:ext uri="{FF2B5EF4-FFF2-40B4-BE49-F238E27FC236}">
                <a16:creationId xmlns:a16="http://schemas.microsoft.com/office/drawing/2014/main" id="{5627C08C-1E38-C625-6974-00B8633BD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6038" y="2559025"/>
            <a:ext cx="1066432" cy="3870642"/>
          </a:xfrm>
          <a:prstGeom prst="rect">
            <a:avLst/>
          </a:prstGeom>
        </p:spPr>
      </p:pic>
      <p:pic>
        <p:nvPicPr>
          <p:cNvPr id="12" name="Picture 11" descr="A remote control with buttons&#10;&#10;AI-generated content may be incorrect.">
            <a:extLst>
              <a:ext uri="{FF2B5EF4-FFF2-40B4-BE49-F238E27FC236}">
                <a16:creationId xmlns:a16="http://schemas.microsoft.com/office/drawing/2014/main" id="{9DFCF20D-E434-5DC8-6066-BDEDE3A735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390" y="2576984"/>
            <a:ext cx="2054641" cy="3622405"/>
          </a:xfrm>
          <a:prstGeom prst="rect">
            <a:avLst/>
          </a:prstGeom>
        </p:spPr>
      </p:pic>
      <p:pic>
        <p:nvPicPr>
          <p:cNvPr id="15" name="Picture 14" descr="A close up of a remote control&#10;&#10;AI-generated content may be incorrect.">
            <a:extLst>
              <a:ext uri="{FF2B5EF4-FFF2-40B4-BE49-F238E27FC236}">
                <a16:creationId xmlns:a16="http://schemas.microsoft.com/office/drawing/2014/main" id="{C7E003F5-5733-94BA-F11A-1FE70E3BE040}"/>
              </a:ext>
            </a:extLst>
          </p:cNvPr>
          <p:cNvPicPr>
            <a:picLocks noChangeAspect="1"/>
          </p:cNvPicPr>
          <p:nvPr/>
        </p:nvPicPr>
        <p:blipFill>
          <a:blip r:embed="rId7"/>
          <a:stretch>
            <a:fillRect/>
          </a:stretch>
        </p:blipFill>
        <p:spPr>
          <a:xfrm rot="153698">
            <a:off x="1081482" y="2390087"/>
            <a:ext cx="1177085" cy="4243506"/>
          </a:xfrm>
          <a:prstGeom prst="rect">
            <a:avLst/>
          </a:prstGeom>
        </p:spPr>
      </p:pic>
      <p:sp>
        <p:nvSpPr>
          <p:cNvPr id="4" name="TextBox 3">
            <a:extLst>
              <a:ext uri="{FF2B5EF4-FFF2-40B4-BE49-F238E27FC236}">
                <a16:creationId xmlns:a16="http://schemas.microsoft.com/office/drawing/2014/main" id="{E13E6A5A-2788-F55C-BB88-AC701B1CABD9}"/>
              </a:ext>
            </a:extLst>
          </p:cNvPr>
          <p:cNvSpPr txBox="1"/>
          <p:nvPr/>
        </p:nvSpPr>
        <p:spPr>
          <a:xfrm>
            <a:off x="980976" y="1377439"/>
            <a:ext cx="10134829" cy="816314"/>
          </a:xfrm>
          <a:prstGeom prst="rect">
            <a:avLst/>
          </a:prstGeom>
          <a:noFill/>
        </p:spPr>
        <p:txBody>
          <a:bodyPr wrap="square">
            <a:spAutoFit/>
          </a:bodyPr>
          <a:lstStyle/>
          <a:p>
            <a:pPr>
              <a:lnSpc>
                <a:spcPct val="115000"/>
              </a:lnSpc>
              <a:spcAft>
                <a:spcPts val="800"/>
              </a:spcAft>
            </a:pPr>
            <a:r>
              <a:rPr lang="es-ES" sz="1800" kern="100" dirty="0">
                <a:effectLst/>
                <a:ea typeface="Aptos" panose="020B0004020202020204" pitchFamily="34" charset="0"/>
                <a:cs typeface="Times New Roman" panose="02020603050405020304" pitchFamily="18" charset="0"/>
              </a:rPr>
              <a:t>Actualmente sigue siendo bastante complicado interactuar con un TV. ¿Qué piensan de esta afirmación?</a:t>
            </a:r>
            <a:endParaRPr lang="en-ES" sz="1800" kern="100" dirty="0">
              <a:effectLst/>
              <a:ea typeface="Aptos" panose="020B0004020202020204" pitchFamily="34" charset="0"/>
              <a:cs typeface="Times New Roman" panose="02020603050405020304" pitchFamily="18" charset="0"/>
            </a:endParaRPr>
          </a:p>
          <a:p>
            <a:pPr>
              <a:lnSpc>
                <a:spcPct val="115000"/>
              </a:lnSpc>
              <a:spcAft>
                <a:spcPts val="800"/>
              </a:spcAft>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n-E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Marcador de número de diapositiva 2">
            <a:extLst>
              <a:ext uri="{FF2B5EF4-FFF2-40B4-BE49-F238E27FC236}">
                <a16:creationId xmlns:a16="http://schemas.microsoft.com/office/drawing/2014/main" id="{976A2180-BB31-21B0-A308-D326CD147BEE}"/>
              </a:ext>
            </a:extLst>
          </p:cNvPr>
          <p:cNvSpPr>
            <a:spLocks noGrp="1"/>
          </p:cNvSpPr>
          <p:nvPr>
            <p:ph type="sldNum" sz="quarter" idx="12"/>
          </p:nvPr>
        </p:nvSpPr>
        <p:spPr/>
        <p:txBody>
          <a:bodyPr/>
          <a:lstStyle/>
          <a:p>
            <a:fld id="{BA408E44-8F23-E740-A395-8304471631E1}" type="slidenum">
              <a:rPr lang="es-ES_tradnl" smtClean="0"/>
              <a:t>31</a:t>
            </a:fld>
            <a:endParaRPr lang="es-ES"/>
          </a:p>
        </p:txBody>
      </p:sp>
      <p:sp>
        <p:nvSpPr>
          <p:cNvPr id="5" name="TextBox 4">
            <a:extLst>
              <a:ext uri="{FF2B5EF4-FFF2-40B4-BE49-F238E27FC236}">
                <a16:creationId xmlns:a16="http://schemas.microsoft.com/office/drawing/2014/main" id="{07EA0354-FD33-756E-FF89-D0EA30AB44E9}"/>
              </a:ext>
            </a:extLst>
          </p:cNvPr>
          <p:cNvSpPr txBox="1"/>
          <p:nvPr/>
        </p:nvSpPr>
        <p:spPr>
          <a:xfrm>
            <a:off x="1229297" y="1920931"/>
            <a:ext cx="1017279" cy="392159"/>
          </a:xfrm>
          <a:prstGeom prst="rect">
            <a:avLst/>
          </a:prstGeom>
          <a:noFill/>
        </p:spPr>
        <p:txBody>
          <a:bodyPr wrap="square">
            <a:spAutoFit/>
          </a:bodyPr>
          <a:lstStyle/>
          <a:p>
            <a:pPr algn="ctr">
              <a:lnSpc>
                <a:spcPct val="115000"/>
              </a:lnSpc>
              <a:spcAft>
                <a:spcPts val="800"/>
              </a:spcAft>
            </a:pPr>
            <a:r>
              <a:rPr lang="es-ES" sz="1800" kern="100" dirty="0">
                <a:effectLst/>
                <a:ea typeface="Aptos" panose="020B0004020202020204" pitchFamily="34" charset="0"/>
                <a:cs typeface="Times New Roman" panose="02020603050405020304" pitchFamily="18" charset="0"/>
              </a:rPr>
              <a:t>Años 90</a:t>
            </a:r>
            <a:endParaRPr lang="en-ES" sz="1800" kern="100" dirty="0">
              <a:effectLst/>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B49CD0C-A5BB-7967-0973-A7862698634A}"/>
              </a:ext>
            </a:extLst>
          </p:cNvPr>
          <p:cNvSpPr txBox="1"/>
          <p:nvPr/>
        </p:nvSpPr>
        <p:spPr>
          <a:xfrm>
            <a:off x="7279577" y="1919595"/>
            <a:ext cx="1586066" cy="392159"/>
          </a:xfrm>
          <a:prstGeom prst="rect">
            <a:avLst/>
          </a:prstGeom>
          <a:noFill/>
        </p:spPr>
        <p:txBody>
          <a:bodyPr wrap="square">
            <a:spAutoFit/>
          </a:bodyPr>
          <a:lstStyle/>
          <a:p>
            <a:pPr algn="ctr">
              <a:lnSpc>
                <a:spcPct val="115000"/>
              </a:lnSpc>
              <a:spcAft>
                <a:spcPts val="800"/>
              </a:spcAft>
            </a:pPr>
            <a:r>
              <a:rPr lang="es-ES" sz="1800" kern="100" dirty="0">
                <a:effectLst/>
                <a:ea typeface="Aptos" panose="020B0004020202020204" pitchFamily="34" charset="0"/>
                <a:cs typeface="Times New Roman" panose="02020603050405020304" pitchFamily="18" charset="0"/>
              </a:rPr>
              <a:t>2010-2025</a:t>
            </a:r>
            <a:endParaRPr lang="en-ES" sz="18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54073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CA77F-B123-6042-4D2F-D75F3EE6C861}"/>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827FE608-A5F0-523E-B182-5326FD3F8B02}"/>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dirty="0">
                <a:solidFill>
                  <a:schemeClr val="accent4">
                    <a:lumMod val="75000"/>
                  </a:schemeClr>
                </a:solidFill>
              </a:rPr>
              <a:t>Diseño de Interacción</a:t>
            </a:r>
          </a:p>
          <a:p>
            <a:pPr algn="ctr">
              <a:lnSpc>
                <a:spcPct val="90000"/>
              </a:lnSpc>
              <a:spcBef>
                <a:spcPct val="0"/>
              </a:spcBef>
              <a:spcAft>
                <a:spcPts val="600"/>
              </a:spcAft>
            </a:pPr>
            <a:r>
              <a:rPr lang="es-ES_tradnl" sz="2400" noProof="0" dirty="0" err="1"/>
              <a:t>Expe</a:t>
            </a:r>
            <a:r>
              <a:rPr lang="es-ES_tradnl" sz="2400" dirty="0" err="1"/>
              <a:t>riencia</a:t>
            </a:r>
            <a:r>
              <a:rPr lang="es-ES_tradnl" sz="2400" dirty="0"/>
              <a:t> de usuario</a:t>
            </a:r>
            <a:endParaRPr lang="es-ES_tradnl" sz="2400" noProof="0" dirty="0"/>
          </a:p>
        </p:txBody>
      </p:sp>
      <p:sp>
        <p:nvSpPr>
          <p:cNvPr id="2" name="Marcador de contenido 2">
            <a:extLst>
              <a:ext uri="{FF2B5EF4-FFF2-40B4-BE49-F238E27FC236}">
                <a16:creationId xmlns:a16="http://schemas.microsoft.com/office/drawing/2014/main" id="{32A4107A-87DA-AE0A-F01F-900EAF1CC07F}"/>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7" name="TextBox 6">
            <a:extLst>
              <a:ext uri="{FF2B5EF4-FFF2-40B4-BE49-F238E27FC236}">
                <a16:creationId xmlns:a16="http://schemas.microsoft.com/office/drawing/2014/main" id="{9EE0E91F-E849-DB10-81FC-0DC4FEB5528C}"/>
              </a:ext>
            </a:extLst>
          </p:cNvPr>
          <p:cNvSpPr txBox="1"/>
          <p:nvPr/>
        </p:nvSpPr>
        <p:spPr>
          <a:xfrm>
            <a:off x="1307592" y="1813099"/>
            <a:ext cx="9808213" cy="1943865"/>
          </a:xfrm>
          <a:prstGeom prst="rect">
            <a:avLst/>
          </a:prstGeom>
          <a:noFill/>
        </p:spPr>
        <p:txBody>
          <a:bodyPr wrap="square" lIns="91440" tIns="45720" rIns="91440" bIns="45720" anchor="t">
            <a:spAutoFit/>
          </a:bodyPr>
          <a:lstStyle/>
          <a:p>
            <a:pPr>
              <a:lnSpc>
                <a:spcPct val="115000"/>
              </a:lnSpc>
              <a:spcAft>
                <a:spcPts val="800"/>
              </a:spcAft>
            </a:pPr>
            <a:r>
              <a:rPr lang="es-ES_tradnl" sz="2000" b="1" dirty="0">
                <a:solidFill>
                  <a:srgbClr val="161616"/>
                </a:solidFill>
              </a:rPr>
              <a:t>E</a:t>
            </a:r>
            <a:r>
              <a:rPr lang="es-ES_tradnl" sz="2000" b="1" i="0" noProof="0" dirty="0" err="1">
                <a:solidFill>
                  <a:srgbClr val="161616"/>
                </a:solidFill>
                <a:effectLst/>
              </a:rPr>
              <a:t>xperiencia</a:t>
            </a:r>
            <a:r>
              <a:rPr lang="es-ES_tradnl" sz="2000" b="1" i="0" noProof="0" dirty="0">
                <a:solidFill>
                  <a:srgbClr val="161616"/>
                </a:solidFill>
                <a:effectLst/>
              </a:rPr>
              <a:t> de usuario</a:t>
            </a:r>
            <a:r>
              <a:rPr lang="es-ES_tradnl" sz="2000" dirty="0">
                <a:solidFill>
                  <a:srgbClr val="161616"/>
                </a:solidFill>
              </a:rPr>
              <a:t>:</a:t>
            </a:r>
            <a:r>
              <a:rPr lang="es-ES_tradnl" sz="2000" b="0" i="0" noProof="0" dirty="0">
                <a:solidFill>
                  <a:srgbClr val="161616"/>
                </a:solidFill>
                <a:effectLst/>
              </a:rPr>
              <a:t> a menudo abreviada como UX, se refiere a la experiencia general que tiene </a:t>
            </a:r>
            <a:r>
              <a:rPr lang="es-ES_tradnl" sz="2000" dirty="0">
                <a:solidFill>
                  <a:srgbClr val="161616"/>
                </a:solidFill>
              </a:rPr>
              <a:t>un cliente </a:t>
            </a:r>
            <a:r>
              <a:rPr lang="es-ES_tradnl" sz="2000" b="0" i="0" noProof="0" dirty="0">
                <a:solidFill>
                  <a:srgbClr val="161616"/>
                </a:solidFill>
                <a:effectLst/>
              </a:rPr>
              <a:t>o usuario cuando </a:t>
            </a:r>
            <a:r>
              <a:rPr lang="es-ES_tradnl" sz="2000" b="1" i="0" noProof="0" dirty="0">
                <a:solidFill>
                  <a:srgbClr val="161616"/>
                </a:solidFill>
                <a:effectLst/>
              </a:rPr>
              <a:t>interactúa</a:t>
            </a:r>
            <a:r>
              <a:rPr lang="es-ES_tradnl" sz="2000" b="0" i="0" noProof="0" dirty="0">
                <a:solidFill>
                  <a:srgbClr val="161616"/>
                </a:solidFill>
                <a:effectLst/>
              </a:rPr>
              <a:t> con un producto, sistema o servicio. </a:t>
            </a:r>
          </a:p>
          <a:p>
            <a:pPr>
              <a:lnSpc>
                <a:spcPct val="115000"/>
              </a:lnSpc>
              <a:spcAft>
                <a:spcPts val="800"/>
              </a:spcAft>
            </a:pPr>
            <a:r>
              <a:rPr lang="es-ES_tradnl" sz="2000" dirty="0">
                <a:solidFill>
                  <a:srgbClr val="161616"/>
                </a:solidFill>
              </a:rPr>
              <a:t>T</a:t>
            </a:r>
            <a:r>
              <a:rPr lang="es-ES_tradnl" sz="2000" b="0" i="0" noProof="0" dirty="0" err="1">
                <a:solidFill>
                  <a:srgbClr val="161616"/>
                </a:solidFill>
                <a:effectLst/>
              </a:rPr>
              <a:t>iene</a:t>
            </a:r>
            <a:r>
              <a:rPr lang="es-ES_tradnl" sz="2000" b="0" i="0" noProof="0" dirty="0">
                <a:solidFill>
                  <a:srgbClr val="161616"/>
                </a:solidFill>
                <a:effectLst/>
              </a:rPr>
              <a:t> en cuenta todas las </a:t>
            </a:r>
            <a:r>
              <a:rPr lang="es-ES_tradnl" sz="2000" b="1" i="0" noProof="0" dirty="0">
                <a:solidFill>
                  <a:srgbClr val="161616"/>
                </a:solidFill>
                <a:effectLst/>
              </a:rPr>
              <a:t>sensaciones</a:t>
            </a:r>
            <a:r>
              <a:rPr lang="es-ES_tradnl" sz="2000" b="0" i="0" noProof="0" dirty="0">
                <a:solidFill>
                  <a:srgbClr val="161616"/>
                </a:solidFill>
                <a:effectLst/>
              </a:rPr>
              <a:t> del usuario sobre el producto o servicio, incluida la </a:t>
            </a:r>
            <a:r>
              <a:rPr lang="es-ES_tradnl" sz="2000" b="1" i="0" noProof="0" dirty="0">
                <a:solidFill>
                  <a:srgbClr val="161616"/>
                </a:solidFill>
                <a:effectLst/>
              </a:rPr>
              <a:t>facilidad de uso</a:t>
            </a:r>
            <a:r>
              <a:rPr lang="es-ES_tradnl" sz="2000" b="0" i="0" noProof="0" dirty="0">
                <a:solidFill>
                  <a:srgbClr val="161616"/>
                </a:solidFill>
                <a:effectLst/>
              </a:rPr>
              <a:t>, </a:t>
            </a:r>
            <a:r>
              <a:rPr lang="es-ES_tradnl" sz="2000" b="1" i="0" noProof="0" dirty="0">
                <a:solidFill>
                  <a:srgbClr val="161616"/>
                </a:solidFill>
                <a:effectLst/>
              </a:rPr>
              <a:t>la accesibilidad</a:t>
            </a:r>
            <a:r>
              <a:rPr lang="es-ES_tradnl" sz="2000" b="0" i="0" noProof="0" dirty="0">
                <a:solidFill>
                  <a:srgbClr val="161616"/>
                </a:solidFill>
                <a:effectLst/>
              </a:rPr>
              <a:t>, </a:t>
            </a:r>
            <a:r>
              <a:rPr lang="es-ES_tradnl" sz="2000" b="1" i="0" noProof="0" dirty="0">
                <a:solidFill>
                  <a:srgbClr val="161616"/>
                </a:solidFill>
                <a:effectLst/>
              </a:rPr>
              <a:t>el diseño visual</a:t>
            </a:r>
            <a:r>
              <a:rPr lang="es-ES_tradnl" sz="2000" b="0" i="0" noProof="0" dirty="0">
                <a:solidFill>
                  <a:srgbClr val="161616"/>
                </a:solidFill>
                <a:effectLst/>
              </a:rPr>
              <a:t>, </a:t>
            </a:r>
            <a:r>
              <a:rPr lang="es-ES_tradnl" sz="2000" b="1" i="0" noProof="0" dirty="0">
                <a:solidFill>
                  <a:srgbClr val="161616"/>
                </a:solidFill>
                <a:effectLst/>
              </a:rPr>
              <a:t>las funciones de la interfaz de usuario </a:t>
            </a:r>
            <a:r>
              <a:rPr lang="es-ES_tradnl" sz="2000" b="0" i="0" noProof="0" dirty="0">
                <a:solidFill>
                  <a:srgbClr val="161616"/>
                </a:solidFill>
                <a:effectLst/>
              </a:rPr>
              <a:t>y </a:t>
            </a:r>
            <a:r>
              <a:rPr lang="es-ES_tradnl" sz="2000" b="1" i="0" noProof="0" dirty="0">
                <a:solidFill>
                  <a:srgbClr val="161616"/>
                </a:solidFill>
                <a:effectLst/>
              </a:rPr>
              <a:t>el impacto emocional </a:t>
            </a:r>
            <a:r>
              <a:rPr lang="es-ES_tradnl" sz="2000" b="0" i="0" noProof="0" dirty="0">
                <a:solidFill>
                  <a:srgbClr val="161616"/>
                </a:solidFill>
                <a:effectLst/>
              </a:rPr>
              <a:t>de utilizar el producto para luego hacer una valoración.</a:t>
            </a:r>
            <a:endParaRPr lang="es-ES_tradnl" sz="2000" kern="100" noProof="0" dirty="0">
              <a:effectLst/>
              <a:ea typeface="Aptos" panose="020B0004020202020204" pitchFamily="34" charset="0"/>
              <a:cs typeface="Times New Roman"/>
            </a:endParaRPr>
          </a:p>
        </p:txBody>
      </p:sp>
      <p:sp>
        <p:nvSpPr>
          <p:cNvPr id="3" name="Marcador de número de diapositiva 2">
            <a:extLst>
              <a:ext uri="{FF2B5EF4-FFF2-40B4-BE49-F238E27FC236}">
                <a16:creationId xmlns:a16="http://schemas.microsoft.com/office/drawing/2014/main" id="{8426229B-6CAD-C056-578F-1710A435E5A1}"/>
              </a:ext>
            </a:extLst>
          </p:cNvPr>
          <p:cNvSpPr>
            <a:spLocks noGrp="1"/>
          </p:cNvSpPr>
          <p:nvPr>
            <p:ph type="sldNum" sz="quarter" idx="12"/>
          </p:nvPr>
        </p:nvSpPr>
        <p:spPr/>
        <p:txBody>
          <a:bodyPr/>
          <a:lstStyle/>
          <a:p>
            <a:fld id="{BA408E44-8F23-E740-A395-8304471631E1}" type="slidenum">
              <a:rPr lang="es-ES_tradnl" smtClean="0"/>
              <a:t>32</a:t>
            </a:fld>
            <a:endParaRPr lang="es-ES"/>
          </a:p>
        </p:txBody>
      </p:sp>
      <p:sp>
        <p:nvSpPr>
          <p:cNvPr id="5" name="TextBox 4">
            <a:extLst>
              <a:ext uri="{FF2B5EF4-FFF2-40B4-BE49-F238E27FC236}">
                <a16:creationId xmlns:a16="http://schemas.microsoft.com/office/drawing/2014/main" id="{E18241D8-6824-2052-04DB-90B2DCFA4872}"/>
              </a:ext>
            </a:extLst>
          </p:cNvPr>
          <p:cNvSpPr txBox="1"/>
          <p:nvPr/>
        </p:nvSpPr>
        <p:spPr>
          <a:xfrm>
            <a:off x="4292078" y="3949845"/>
            <a:ext cx="6096000" cy="369332"/>
          </a:xfrm>
          <a:prstGeom prst="rect">
            <a:avLst/>
          </a:prstGeom>
          <a:noFill/>
        </p:spPr>
        <p:txBody>
          <a:bodyPr wrap="square">
            <a:spAutoFit/>
          </a:bodyPr>
          <a:lstStyle/>
          <a:p>
            <a:r>
              <a:rPr lang="es-ES_tradnl" dirty="0">
                <a:hlinkClick r:id="rId3"/>
              </a:rPr>
              <a:t>Lectura completa en un blog de IBM</a:t>
            </a:r>
            <a:endParaRPr lang="es-ES_tradnl" dirty="0"/>
          </a:p>
        </p:txBody>
      </p:sp>
    </p:spTree>
    <p:extLst>
      <p:ext uri="{BB962C8B-B14F-4D97-AF65-F5344CB8AC3E}">
        <p14:creationId xmlns:p14="http://schemas.microsoft.com/office/powerpoint/2010/main" val="2679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138B0-BDFC-DBF6-6685-18B235CCA37A}"/>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B4842916-1263-A3DB-16DB-E2329407F693}"/>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_tradnl" sz="2400"/>
              <a:t>¿Son buenos diseños de controles de TV?</a:t>
            </a:r>
            <a:endParaRPr lang="es-ES_tradnl" sz="2400" noProof="0"/>
          </a:p>
        </p:txBody>
      </p:sp>
      <p:sp>
        <p:nvSpPr>
          <p:cNvPr id="2" name="Marcador de contenido 2">
            <a:extLst>
              <a:ext uri="{FF2B5EF4-FFF2-40B4-BE49-F238E27FC236}">
                <a16:creationId xmlns:a16="http://schemas.microsoft.com/office/drawing/2014/main" id="{3055F1DE-1FB8-C725-3A3A-4B6DD33E0610}"/>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7" name="TextBox 6">
            <a:extLst>
              <a:ext uri="{FF2B5EF4-FFF2-40B4-BE49-F238E27FC236}">
                <a16:creationId xmlns:a16="http://schemas.microsoft.com/office/drawing/2014/main" id="{559F17B3-9939-E41D-4573-A3762A53A7C8}"/>
              </a:ext>
            </a:extLst>
          </p:cNvPr>
          <p:cNvSpPr txBox="1"/>
          <p:nvPr/>
        </p:nvSpPr>
        <p:spPr>
          <a:xfrm>
            <a:off x="1307591" y="1508760"/>
            <a:ext cx="9808213" cy="713722"/>
          </a:xfrm>
          <a:prstGeom prst="rect">
            <a:avLst/>
          </a:prstGeom>
          <a:noFill/>
        </p:spPr>
        <p:txBody>
          <a:bodyPr wrap="square" lIns="91440" tIns="45720" rIns="91440" bIns="45720" anchor="t">
            <a:spAutoFit/>
          </a:bodyPr>
          <a:lstStyle/>
          <a:p>
            <a:pPr>
              <a:lnSpc>
                <a:spcPct val="115000"/>
              </a:lnSpc>
              <a:spcAft>
                <a:spcPts val="800"/>
              </a:spcAft>
            </a:pPr>
            <a:r>
              <a:rPr lang="es-ES_tradnl" sz="1800" kern="100" noProof="0" dirty="0">
                <a:effectLst/>
                <a:ea typeface="Aptos" panose="020B0004020202020204" pitchFamily="34" charset="0"/>
                <a:cs typeface="Times New Roman"/>
              </a:rPr>
              <a:t>En el que actualmente </a:t>
            </a:r>
            <a:r>
              <a:rPr lang="es-ES_tradnl" kern="100" dirty="0">
                <a:ea typeface="Aptos" panose="020B0004020202020204" pitchFamily="34" charset="0"/>
                <a:cs typeface="Times New Roman"/>
              </a:rPr>
              <a:t>contiene</a:t>
            </a:r>
            <a:r>
              <a:rPr lang="es-ES_tradnl" kern="100" dirty="0">
                <a:cs typeface="Times New Roman"/>
              </a:rPr>
              <a:t> botones para acceso directo</a:t>
            </a:r>
            <a:r>
              <a:rPr lang="es-ES_tradnl" sz="1800" kern="100" noProof="0" dirty="0">
                <a:effectLst/>
                <a:ea typeface="Aptos" panose="020B0004020202020204" pitchFamily="34" charset="0"/>
                <a:cs typeface="Times New Roman"/>
              </a:rPr>
              <a:t> a Netflix, Prime Video y no a opciones básicas como </a:t>
            </a:r>
            <a:r>
              <a:rPr lang="es-ES_tradnl" kern="100" dirty="0">
                <a:cs typeface="Times New Roman"/>
              </a:rPr>
              <a:t>subtítulos, </a:t>
            </a:r>
            <a:r>
              <a:rPr lang="es-ES_tradnl" sz="1800" i="1" kern="100" noProof="0" dirty="0" err="1">
                <a:effectLst/>
                <a:ea typeface="Aptos" panose="020B0004020202020204" pitchFamily="34" charset="0"/>
                <a:cs typeface="Times New Roman"/>
              </a:rPr>
              <a:t>sleep</a:t>
            </a:r>
            <a:r>
              <a:rPr lang="es-ES_tradnl" sz="1800" kern="100" noProof="0" dirty="0">
                <a:effectLst/>
                <a:ea typeface="Aptos" panose="020B0004020202020204" pitchFamily="34" charset="0"/>
                <a:cs typeface="Times New Roman"/>
              </a:rPr>
              <a:t>, tipo de imagen, etc.</a:t>
            </a:r>
          </a:p>
        </p:txBody>
      </p:sp>
      <p:sp>
        <p:nvSpPr>
          <p:cNvPr id="13" name="TextBox 12">
            <a:extLst>
              <a:ext uri="{FF2B5EF4-FFF2-40B4-BE49-F238E27FC236}">
                <a16:creationId xmlns:a16="http://schemas.microsoft.com/office/drawing/2014/main" id="{B99268B6-B596-2058-260D-60A582094632}"/>
              </a:ext>
            </a:extLst>
          </p:cNvPr>
          <p:cNvSpPr txBox="1"/>
          <p:nvPr/>
        </p:nvSpPr>
        <p:spPr>
          <a:xfrm>
            <a:off x="1307590" y="2709937"/>
            <a:ext cx="8439913" cy="2151358"/>
          </a:xfrm>
          <a:prstGeom prst="rect">
            <a:avLst/>
          </a:prstGeom>
          <a:noFill/>
        </p:spPr>
        <p:txBody>
          <a:bodyPr wrap="square" lIns="91440" tIns="45720" rIns="91440" bIns="45720" anchor="t">
            <a:spAutoFit/>
          </a:bodyPr>
          <a:lstStyle/>
          <a:p>
            <a:pPr>
              <a:lnSpc>
                <a:spcPct val="115000"/>
              </a:lnSpc>
              <a:spcBef>
                <a:spcPts val="800"/>
              </a:spcBef>
              <a:spcAft>
                <a:spcPts val="400"/>
              </a:spcAft>
            </a:pPr>
            <a:r>
              <a:rPr lang="en-ES" sz="2000" b="1" kern="100">
                <a:solidFill>
                  <a:srgbClr val="0F4761"/>
                </a:solidFill>
                <a:effectLst/>
                <a:ea typeface="Times New Roman" panose="02020603050405020304" pitchFamily="18" charset="0"/>
                <a:cs typeface="Times New Roman" panose="02020603050405020304" pitchFamily="18" charset="0"/>
              </a:rPr>
              <a:t>Discusión:</a:t>
            </a:r>
          </a:p>
          <a:p>
            <a:pPr marL="342900" lvl="0" indent="-342900">
              <a:lnSpc>
                <a:spcPct val="115000"/>
              </a:lnSpc>
              <a:buFont typeface="+mj-lt"/>
              <a:buAutoNum type="arabicPeriod"/>
            </a:pPr>
            <a:r>
              <a:rPr lang="en-ES" sz="1800" kern="100">
                <a:effectLst/>
                <a:ea typeface="Aptos" panose="020B0004020202020204" pitchFamily="34" charset="0"/>
                <a:cs typeface="Times New Roman" panose="02020603050405020304" pitchFamily="18" charset="0"/>
              </a:rPr>
              <a:t>¿Qué crees de los diseños actuales?</a:t>
            </a:r>
          </a:p>
          <a:p>
            <a:pPr marL="342900" lvl="0" indent="-342900">
              <a:lnSpc>
                <a:spcPct val="115000"/>
              </a:lnSpc>
              <a:buFont typeface="+mj-lt"/>
              <a:buAutoNum type="arabicPeriod"/>
            </a:pPr>
            <a:r>
              <a:rPr lang="en-ES" sz="1800" kern="100">
                <a:effectLst/>
                <a:ea typeface="Aptos" panose="020B0004020202020204" pitchFamily="34" charset="0"/>
                <a:cs typeface="Times New Roman" panose="02020603050405020304" pitchFamily="18" charset="0"/>
              </a:rPr>
              <a:t>¿Han mejorado la experiencia de usuario?</a:t>
            </a:r>
          </a:p>
          <a:p>
            <a:pPr marL="342900" lvl="0" indent="-342900">
              <a:lnSpc>
                <a:spcPct val="115000"/>
              </a:lnSpc>
              <a:buFont typeface="+mj-lt"/>
              <a:buAutoNum type="arabicPeriod"/>
            </a:pPr>
            <a:r>
              <a:rPr lang="en-ES" sz="1800" kern="100">
                <a:effectLst/>
                <a:ea typeface="Aptos" panose="020B0004020202020204" pitchFamily="34" charset="0"/>
                <a:cs typeface="Times New Roman" panose="02020603050405020304" pitchFamily="18" charset="0"/>
              </a:rPr>
              <a:t>¿Permiten ser más productivos al usar estás interfaces?</a:t>
            </a:r>
          </a:p>
          <a:p>
            <a:pPr marL="342900" lvl="0" indent="-342900">
              <a:lnSpc>
                <a:spcPct val="115000"/>
              </a:lnSpc>
              <a:spcAft>
                <a:spcPts val="800"/>
              </a:spcAft>
              <a:buFont typeface="+mj-lt"/>
              <a:buAutoNum type="arabicPeriod"/>
            </a:pPr>
            <a:r>
              <a:rPr lang="en-ES" sz="1800" kern="100">
                <a:effectLst/>
                <a:ea typeface="Aptos" panose="020B0004020202020204" pitchFamily="34" charset="0"/>
                <a:cs typeface="Times New Roman" panose="02020603050405020304" pitchFamily="18" charset="0"/>
              </a:rPr>
              <a:t>¿Has probado las opciones de control por voz?</a:t>
            </a:r>
          </a:p>
          <a:p>
            <a:r>
              <a:rPr lang="en-ES" sz="1800">
                <a:effectLst/>
                <a:ea typeface="Aptos" panose="020B0004020202020204" pitchFamily="34" charset="0"/>
                <a:cs typeface="Times New Roman"/>
              </a:rPr>
              <a:t>¿Qué </a:t>
            </a:r>
            <a:r>
              <a:rPr lang="en-ES">
                <a:ea typeface="Aptos" panose="020B0004020202020204" pitchFamily="34" charset="0"/>
                <a:cs typeface="Times New Roman"/>
              </a:rPr>
              <a:t>opiniones</a:t>
            </a:r>
            <a:r>
              <a:rPr lang="en-ES" sz="1800">
                <a:effectLst/>
                <a:ea typeface="Aptos" panose="020B0004020202020204" pitchFamily="34" charset="0"/>
                <a:cs typeface="Times New Roman"/>
              </a:rPr>
              <a:t> tienes al respecto?</a:t>
            </a:r>
            <a:r>
              <a:rPr lang="en-ES">
                <a:effectLst/>
              </a:rPr>
              <a:t> </a:t>
            </a:r>
            <a:endParaRPr lang="es-ES_tradnl"/>
          </a:p>
        </p:txBody>
      </p:sp>
      <p:sp>
        <p:nvSpPr>
          <p:cNvPr id="3" name="Marcador de número de diapositiva 2">
            <a:extLst>
              <a:ext uri="{FF2B5EF4-FFF2-40B4-BE49-F238E27FC236}">
                <a16:creationId xmlns:a16="http://schemas.microsoft.com/office/drawing/2014/main" id="{D4808587-22D2-9EB5-2E23-B87A89D1BD67}"/>
              </a:ext>
            </a:extLst>
          </p:cNvPr>
          <p:cNvSpPr>
            <a:spLocks noGrp="1"/>
          </p:cNvSpPr>
          <p:nvPr>
            <p:ph type="sldNum" sz="quarter" idx="12"/>
          </p:nvPr>
        </p:nvSpPr>
        <p:spPr/>
        <p:txBody>
          <a:bodyPr/>
          <a:lstStyle/>
          <a:p>
            <a:fld id="{BA408E44-8F23-E740-A395-8304471631E1}" type="slidenum">
              <a:rPr lang="es-ES_tradnl" smtClean="0"/>
              <a:t>33</a:t>
            </a:fld>
            <a:endParaRPr lang="es-ES"/>
          </a:p>
        </p:txBody>
      </p:sp>
    </p:spTree>
    <p:extLst>
      <p:ext uri="{BB962C8B-B14F-4D97-AF65-F5344CB8AC3E}">
        <p14:creationId xmlns:p14="http://schemas.microsoft.com/office/powerpoint/2010/main" val="2387914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6B32E-F851-FAB9-98A3-4EAA18A017FF}"/>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CB61F307-D0C1-BBE3-6B67-5F2D671C897C}"/>
              </a:ext>
            </a:extLst>
          </p:cNvPr>
          <p:cNvSpPr txBox="1"/>
          <p:nvPr/>
        </p:nvSpPr>
        <p:spPr>
          <a:xfrm>
            <a:off x="3047478" y="204616"/>
            <a:ext cx="609704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_tradnl" sz="2400"/>
              <a:t>¿Son buenos diseños de controles de TV?</a:t>
            </a:r>
            <a:endParaRPr lang="es-ES_tradnl" sz="2400" noProof="0"/>
          </a:p>
        </p:txBody>
      </p:sp>
      <p:sp>
        <p:nvSpPr>
          <p:cNvPr id="2" name="Marcador de contenido 2">
            <a:extLst>
              <a:ext uri="{FF2B5EF4-FFF2-40B4-BE49-F238E27FC236}">
                <a16:creationId xmlns:a16="http://schemas.microsoft.com/office/drawing/2014/main" id="{6DBC80A8-A840-4C63-BFDD-202478348A60}"/>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5" name="TextBox 4">
            <a:extLst>
              <a:ext uri="{FF2B5EF4-FFF2-40B4-BE49-F238E27FC236}">
                <a16:creationId xmlns:a16="http://schemas.microsoft.com/office/drawing/2014/main" id="{40D42478-0833-8264-D5F2-195D55660861}"/>
              </a:ext>
            </a:extLst>
          </p:cNvPr>
          <p:cNvSpPr txBox="1"/>
          <p:nvPr/>
        </p:nvSpPr>
        <p:spPr>
          <a:xfrm>
            <a:off x="969264" y="1655065"/>
            <a:ext cx="9098280" cy="313932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s-ES" dirty="0">
                <a:latin typeface="Aptos"/>
                <a:ea typeface="Aptos" panose="020B0004020202020204" pitchFamily="34" charset="0"/>
                <a:cs typeface="Times New Roman"/>
              </a:rPr>
              <a:t>P</a:t>
            </a:r>
            <a:r>
              <a:rPr lang="es-ES" sz="1800" dirty="0">
                <a:effectLst/>
                <a:latin typeface="Aptos"/>
                <a:ea typeface="Aptos" panose="020B0004020202020204" pitchFamily="34" charset="0"/>
                <a:cs typeface="Times New Roman"/>
              </a:rPr>
              <a:t>ara </a:t>
            </a:r>
            <a:r>
              <a:rPr lang="es-ES" dirty="0">
                <a:latin typeface="Aptos"/>
                <a:ea typeface="Aptos" panose="020B0004020202020204" pitchFamily="34" charset="0"/>
                <a:cs typeface="Times New Roman"/>
              </a:rPr>
              <a:t>mí</a:t>
            </a:r>
            <a:r>
              <a:rPr lang="es-ES" sz="1800" dirty="0">
                <a:effectLst/>
                <a:latin typeface="Aptos"/>
                <a:ea typeface="Aptos" panose="020B0004020202020204" pitchFamily="34" charset="0"/>
                <a:cs typeface="Times New Roman"/>
              </a:rPr>
              <a:t> es muy frustrante que para ponerle un temporizador a mi TV tenga que dar tantos </a:t>
            </a:r>
            <a:r>
              <a:rPr lang="es-ES" dirty="0">
                <a:latin typeface="Aptos"/>
                <a:cs typeface="Times New Roman"/>
              </a:rPr>
              <a:t>clics.</a:t>
            </a:r>
          </a:p>
          <a:p>
            <a:pPr marL="285750" indent="-285750">
              <a:buFont typeface="Arial" panose="020B0604020202020204" pitchFamily="34" charset="0"/>
              <a:buChar char="•"/>
            </a:pPr>
            <a:r>
              <a:rPr lang="es-ES" sz="1800" dirty="0">
                <a:effectLst/>
                <a:latin typeface="Aptos" panose="020B0004020202020204" pitchFamily="34" charset="0"/>
                <a:ea typeface="Aptos" panose="020B0004020202020204" pitchFamily="34" charset="0"/>
                <a:cs typeface="Times New Roman" panose="02020603050405020304" pitchFamily="18" charset="0"/>
              </a:rPr>
              <a:t>Cuando era niño tenía un TV Sony </a:t>
            </a:r>
            <a:r>
              <a:rPr lang="es-ES" sz="1800" dirty="0" err="1">
                <a:effectLst/>
                <a:latin typeface="Aptos" panose="020B0004020202020204" pitchFamily="34" charset="0"/>
                <a:ea typeface="Aptos" panose="020B0004020202020204" pitchFamily="34" charset="0"/>
                <a:cs typeface="Times New Roman" panose="02020603050405020304" pitchFamily="18" charset="0"/>
              </a:rPr>
              <a:t>Trinitron</a:t>
            </a:r>
            <a:r>
              <a:rPr lang="es-ES" sz="1800" dirty="0">
                <a:effectLst/>
                <a:latin typeface="Aptos" panose="020B0004020202020204" pitchFamily="34" charset="0"/>
                <a:ea typeface="Aptos" panose="020B0004020202020204" pitchFamily="34" charset="0"/>
                <a:cs typeface="Times New Roman" panose="02020603050405020304" pitchFamily="18" charset="0"/>
              </a:rPr>
              <a:t> que con una sola tecla podía agregar un </a:t>
            </a:r>
            <a:r>
              <a:rPr lang="es-ES" sz="1800" i="1" dirty="0" err="1">
                <a:effectLst/>
                <a:latin typeface="Aptos" panose="020B0004020202020204" pitchFamily="34" charset="0"/>
                <a:ea typeface="Aptos" panose="020B0004020202020204" pitchFamily="34" charset="0"/>
                <a:cs typeface="Times New Roman" panose="02020603050405020304" pitchFamily="18" charset="0"/>
              </a:rPr>
              <a:t>sleep</a:t>
            </a:r>
            <a:r>
              <a:rPr lang="es-ES" sz="1800" dirty="0">
                <a:effectLst/>
                <a:latin typeface="Aptos" panose="020B0004020202020204" pitchFamily="34" charset="0"/>
                <a:ea typeface="Aptos" panose="020B0004020202020204" pitchFamily="34" charset="0"/>
                <a:cs typeface="Times New Roman" panose="02020603050405020304" pitchFamily="18" charset="0"/>
              </a:rPr>
              <a:t>, en 10, 20, etc.</a:t>
            </a:r>
            <a:r>
              <a:rPr lang="en-ES" dirty="0">
                <a:effectLst/>
              </a:rPr>
              <a:t>  </a:t>
            </a:r>
          </a:p>
          <a:p>
            <a:pPr marL="285750" indent="-285750">
              <a:buFont typeface="Arial" panose="020B0604020202020204" pitchFamily="34" charset="0"/>
              <a:buChar cha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mismo tengo un LG que necesito tocar varias opciones para acceder a la misma funcionalidad. </a:t>
            </a:r>
          </a:p>
          <a:p>
            <a:pPr marL="285750" indent="-285750">
              <a:buFont typeface="Arial" panose="020B0604020202020204" pitchFamily="34" charset="0"/>
              <a:buChar cha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Antes los controles de televisión tenían menos opciones por lo que muchas se podían poner directamente en el control, ahora mismo son tantas las cosas que se pueden hacer que hay que priorizar que opciones poner directamente en el control y las otras dejarlas en opciones contextuales de selección.</a:t>
            </a:r>
            <a:endParaRPr lang="en-ES"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s-ES_tradnl" dirty="0"/>
          </a:p>
        </p:txBody>
      </p:sp>
      <p:sp>
        <p:nvSpPr>
          <p:cNvPr id="3" name="Marcador de número de diapositiva 2">
            <a:extLst>
              <a:ext uri="{FF2B5EF4-FFF2-40B4-BE49-F238E27FC236}">
                <a16:creationId xmlns:a16="http://schemas.microsoft.com/office/drawing/2014/main" id="{B38F0479-1436-891B-5B7B-2959017CE1AD}"/>
              </a:ext>
            </a:extLst>
          </p:cNvPr>
          <p:cNvSpPr>
            <a:spLocks noGrp="1"/>
          </p:cNvSpPr>
          <p:nvPr>
            <p:ph type="sldNum" sz="quarter" idx="12"/>
          </p:nvPr>
        </p:nvSpPr>
        <p:spPr/>
        <p:txBody>
          <a:bodyPr/>
          <a:lstStyle/>
          <a:p>
            <a:fld id="{BA408E44-8F23-E740-A395-8304471631E1}" type="slidenum">
              <a:rPr lang="es-ES_tradnl" smtClean="0"/>
              <a:t>34</a:t>
            </a:fld>
            <a:endParaRPr lang="es-ES"/>
          </a:p>
        </p:txBody>
      </p:sp>
    </p:spTree>
    <p:extLst>
      <p:ext uri="{BB962C8B-B14F-4D97-AF65-F5344CB8AC3E}">
        <p14:creationId xmlns:p14="http://schemas.microsoft.com/office/powerpoint/2010/main" val="146108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5C85A-1071-E3CB-D20D-333014346870}"/>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5535CB6D-8672-3010-7B2C-D1997928DA12}"/>
              </a:ext>
            </a:extLst>
          </p:cNvPr>
          <p:cNvSpPr txBox="1"/>
          <p:nvPr/>
        </p:nvSpPr>
        <p:spPr>
          <a:xfrm>
            <a:off x="2334758" y="193426"/>
            <a:ext cx="799847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_tradnl" sz="2400" noProof="0"/>
              <a:t>Integración de diferentes tipos de interfaz en un dispositivo</a:t>
            </a:r>
          </a:p>
        </p:txBody>
      </p:sp>
      <p:sp>
        <p:nvSpPr>
          <p:cNvPr id="2" name="Marcador de contenido 2">
            <a:extLst>
              <a:ext uri="{FF2B5EF4-FFF2-40B4-BE49-F238E27FC236}">
                <a16:creationId xmlns:a16="http://schemas.microsoft.com/office/drawing/2014/main" id="{A2CC9E35-27FF-0A5B-35E7-2C95715B6FFC}"/>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pic>
        <p:nvPicPr>
          <p:cNvPr id="4" name="Picture 3" descr="A close up of a car&#10;&#10;AI-generated content may be incorrect.">
            <a:extLst>
              <a:ext uri="{FF2B5EF4-FFF2-40B4-BE49-F238E27FC236}">
                <a16:creationId xmlns:a16="http://schemas.microsoft.com/office/drawing/2014/main" id="{07E11AB3-4F76-9389-3D31-C9D6169F0EB6}"/>
              </a:ext>
            </a:extLst>
          </p:cNvPr>
          <p:cNvPicPr>
            <a:picLocks noChangeAspect="1"/>
          </p:cNvPicPr>
          <p:nvPr/>
        </p:nvPicPr>
        <p:blipFill>
          <a:blip r:embed="rId3"/>
          <a:srcRect l="12903" t="3931" r="14780" b="14824"/>
          <a:stretch/>
        </p:blipFill>
        <p:spPr>
          <a:xfrm rot="5400000">
            <a:off x="4385809" y="3779061"/>
            <a:ext cx="3030786" cy="2553676"/>
          </a:xfrm>
          <a:prstGeom prst="rect">
            <a:avLst/>
          </a:prstGeom>
        </p:spPr>
      </p:pic>
      <p:pic>
        <p:nvPicPr>
          <p:cNvPr id="7" name="Picture 6" descr="A close up of a dashboard&#10;&#10;AI-generated content may be incorrect.">
            <a:extLst>
              <a:ext uri="{FF2B5EF4-FFF2-40B4-BE49-F238E27FC236}">
                <a16:creationId xmlns:a16="http://schemas.microsoft.com/office/drawing/2014/main" id="{1B2C5FB3-6A0F-31D8-1C09-DF53548F2414}"/>
              </a:ext>
            </a:extLst>
          </p:cNvPr>
          <p:cNvPicPr>
            <a:picLocks noChangeAspect="1"/>
          </p:cNvPicPr>
          <p:nvPr/>
        </p:nvPicPr>
        <p:blipFill>
          <a:blip r:embed="rId4"/>
          <a:srcRect l="32184" r="30291"/>
          <a:stretch/>
        </p:blipFill>
        <p:spPr>
          <a:xfrm rot="5400000">
            <a:off x="5194708" y="476754"/>
            <a:ext cx="1992728" cy="3982855"/>
          </a:xfrm>
          <a:prstGeom prst="rect">
            <a:avLst/>
          </a:prstGeom>
        </p:spPr>
      </p:pic>
      <p:pic>
        <p:nvPicPr>
          <p:cNvPr id="9" name="Picture 8" descr="The steering wheel of a car&#10;&#10;AI-generated content may be incorrect.">
            <a:extLst>
              <a:ext uri="{FF2B5EF4-FFF2-40B4-BE49-F238E27FC236}">
                <a16:creationId xmlns:a16="http://schemas.microsoft.com/office/drawing/2014/main" id="{AB6430B5-29E2-8DA1-F4A9-C2CEEDE39555}"/>
              </a:ext>
            </a:extLst>
          </p:cNvPr>
          <p:cNvPicPr>
            <a:picLocks noChangeAspect="1"/>
          </p:cNvPicPr>
          <p:nvPr/>
        </p:nvPicPr>
        <p:blipFill>
          <a:blip r:embed="rId5"/>
          <a:srcRect l="27343" r="17412" b="10283"/>
          <a:stretch/>
        </p:blipFill>
        <p:spPr>
          <a:xfrm rot="5400000">
            <a:off x="743836" y="1187817"/>
            <a:ext cx="2605378" cy="3173376"/>
          </a:xfrm>
          <a:prstGeom prst="rect">
            <a:avLst/>
          </a:prstGeom>
        </p:spPr>
      </p:pic>
      <p:pic>
        <p:nvPicPr>
          <p:cNvPr id="11" name="Picture 10" descr="Inside a car with a dashboard&#10;&#10;AI-generated content may be incorrect.">
            <a:extLst>
              <a:ext uri="{FF2B5EF4-FFF2-40B4-BE49-F238E27FC236}">
                <a16:creationId xmlns:a16="http://schemas.microsoft.com/office/drawing/2014/main" id="{DE8600A0-E450-264C-251B-97D5C89F266C}"/>
              </a:ext>
            </a:extLst>
          </p:cNvPr>
          <p:cNvPicPr>
            <a:picLocks noChangeAspect="1"/>
          </p:cNvPicPr>
          <p:nvPr/>
        </p:nvPicPr>
        <p:blipFill>
          <a:blip r:embed="rId6"/>
          <a:stretch>
            <a:fillRect/>
          </a:stretch>
        </p:blipFill>
        <p:spPr>
          <a:xfrm rot="5400000">
            <a:off x="8251728" y="1972930"/>
            <a:ext cx="3977640" cy="2983230"/>
          </a:xfrm>
          <a:prstGeom prst="rect">
            <a:avLst/>
          </a:prstGeom>
        </p:spPr>
      </p:pic>
      <p:sp>
        <p:nvSpPr>
          <p:cNvPr id="12" name="CuadroTexto 4">
            <a:extLst>
              <a:ext uri="{FF2B5EF4-FFF2-40B4-BE49-F238E27FC236}">
                <a16:creationId xmlns:a16="http://schemas.microsoft.com/office/drawing/2014/main" id="{D528D387-F059-E6BA-0416-19715CDCC83D}"/>
              </a:ext>
            </a:extLst>
          </p:cNvPr>
          <p:cNvSpPr txBox="1">
            <a:spLocks noChangeArrowheads="1"/>
          </p:cNvSpPr>
          <p:nvPr/>
        </p:nvSpPr>
        <p:spPr bwMode="auto">
          <a:xfrm>
            <a:off x="674497" y="4732733"/>
            <a:ext cx="25946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algn="ctr" eaLnBrk="1" hangingPunct="1"/>
            <a:r>
              <a:rPr lang="es-ES" altLang="en-US" sz="3600"/>
              <a:t>BMW X3</a:t>
            </a:r>
          </a:p>
        </p:txBody>
      </p:sp>
      <p:sp>
        <p:nvSpPr>
          <p:cNvPr id="3" name="Marcador de número de diapositiva 2">
            <a:extLst>
              <a:ext uri="{FF2B5EF4-FFF2-40B4-BE49-F238E27FC236}">
                <a16:creationId xmlns:a16="http://schemas.microsoft.com/office/drawing/2014/main" id="{338FBAFD-53A4-F6A3-81A5-8634FE6D719F}"/>
              </a:ext>
            </a:extLst>
          </p:cNvPr>
          <p:cNvSpPr>
            <a:spLocks noGrp="1"/>
          </p:cNvSpPr>
          <p:nvPr>
            <p:ph type="sldNum" sz="quarter" idx="12"/>
          </p:nvPr>
        </p:nvSpPr>
        <p:spPr/>
        <p:txBody>
          <a:bodyPr/>
          <a:lstStyle/>
          <a:p>
            <a:fld id="{BA408E44-8F23-E740-A395-8304471631E1}" type="slidenum">
              <a:rPr lang="es-ES_tradnl" smtClean="0"/>
              <a:t>35</a:t>
            </a:fld>
            <a:endParaRPr lang="es-ES"/>
          </a:p>
        </p:txBody>
      </p:sp>
    </p:spTree>
    <p:extLst>
      <p:ext uri="{BB962C8B-B14F-4D97-AF65-F5344CB8AC3E}">
        <p14:creationId xmlns:p14="http://schemas.microsoft.com/office/powerpoint/2010/main" val="2318813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4FA42-5695-836D-3605-C24601251931}"/>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15E87B3A-324C-1FB1-011A-509492D1CBBE}"/>
              </a:ext>
            </a:extLst>
          </p:cNvPr>
          <p:cNvSpPr txBox="1"/>
          <p:nvPr/>
        </p:nvSpPr>
        <p:spPr>
          <a:xfrm>
            <a:off x="2334758" y="193426"/>
            <a:ext cx="799847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_tradnl" sz="2400" noProof="0"/>
              <a:t>Ejemplo real de interacción IPM</a:t>
            </a:r>
          </a:p>
        </p:txBody>
      </p:sp>
      <p:sp>
        <p:nvSpPr>
          <p:cNvPr id="2" name="Marcador de contenido 2">
            <a:extLst>
              <a:ext uri="{FF2B5EF4-FFF2-40B4-BE49-F238E27FC236}">
                <a16:creationId xmlns:a16="http://schemas.microsoft.com/office/drawing/2014/main" id="{9F9DD81A-1E0B-6F3A-B766-BAB2B1EB9A54}"/>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4" name="Marcador de número de diapositiva 3">
            <a:extLst>
              <a:ext uri="{FF2B5EF4-FFF2-40B4-BE49-F238E27FC236}">
                <a16:creationId xmlns:a16="http://schemas.microsoft.com/office/drawing/2014/main" id="{D0BDC1D8-1E4F-EA36-DC08-41480F9CCD72}"/>
              </a:ext>
            </a:extLst>
          </p:cNvPr>
          <p:cNvSpPr>
            <a:spLocks noGrp="1"/>
          </p:cNvSpPr>
          <p:nvPr>
            <p:ph type="sldNum" sz="quarter" idx="12"/>
          </p:nvPr>
        </p:nvSpPr>
        <p:spPr/>
        <p:txBody>
          <a:bodyPr/>
          <a:lstStyle/>
          <a:p>
            <a:fld id="{BA408E44-8F23-E740-A395-8304471631E1}" type="slidenum">
              <a:rPr lang="es-ES_tradnl" smtClean="0"/>
              <a:t>36</a:t>
            </a:fld>
            <a:endParaRPr lang="es-ES"/>
          </a:p>
        </p:txBody>
      </p:sp>
      <p:pic>
        <p:nvPicPr>
          <p:cNvPr id="5" name="Interfaz multimedia de un BMW X3_1">
            <a:hlinkClick r:id="" action="ppaction://media"/>
            <a:extLst>
              <a:ext uri="{FF2B5EF4-FFF2-40B4-BE49-F238E27FC236}">
                <a16:creationId xmlns:a16="http://schemas.microsoft.com/office/drawing/2014/main" id="{196EE7CB-754E-CBCB-4857-7049F3B046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8938" y="1489164"/>
            <a:ext cx="3272046" cy="4675273"/>
          </a:xfrm>
          <a:prstGeom prst="rect">
            <a:avLst/>
          </a:prstGeom>
        </p:spPr>
      </p:pic>
    </p:spTree>
    <p:extLst>
      <p:ext uri="{BB962C8B-B14F-4D97-AF65-F5344CB8AC3E}">
        <p14:creationId xmlns:p14="http://schemas.microsoft.com/office/powerpoint/2010/main" val="101008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8F8A1-0F17-835C-8F9D-501E9B52B206}"/>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D17460F3-B2BA-3F6D-54AE-BCFE4CF6BB60}"/>
              </a:ext>
            </a:extLst>
          </p:cNvPr>
          <p:cNvSpPr txBox="1"/>
          <p:nvPr/>
        </p:nvSpPr>
        <p:spPr>
          <a:xfrm>
            <a:off x="2334758" y="193426"/>
            <a:ext cx="7998474" cy="1000274"/>
          </a:xfrm>
          <a:prstGeom prst="rect">
            <a:avLst/>
          </a:prstGeom>
          <a:noFill/>
        </p:spPr>
        <p:txBody>
          <a:bodyPr wrap="square">
            <a:spAutoFit/>
          </a:bodyPr>
          <a:lstStyle/>
          <a:p>
            <a:pPr algn="ctr">
              <a:lnSpc>
                <a:spcPct val="90000"/>
              </a:lnSpc>
              <a:spcBef>
                <a:spcPct val="0"/>
              </a:spcBef>
              <a:spcAft>
                <a:spcPts val="600"/>
              </a:spcAft>
            </a:pPr>
            <a:r>
              <a:rPr lang="es-ES_tradnl" sz="3600">
                <a:solidFill>
                  <a:schemeClr val="accent4">
                    <a:lumMod val="75000"/>
                  </a:schemeClr>
                </a:solidFill>
              </a:rPr>
              <a:t>Diseño de Interacción</a:t>
            </a:r>
          </a:p>
          <a:p>
            <a:pPr algn="ctr">
              <a:lnSpc>
                <a:spcPct val="90000"/>
              </a:lnSpc>
              <a:spcBef>
                <a:spcPct val="0"/>
              </a:spcBef>
              <a:spcAft>
                <a:spcPts val="600"/>
              </a:spcAft>
            </a:pPr>
            <a:r>
              <a:rPr lang="es-ES_tradnl" sz="2400"/>
              <a:t>Ejemplo real de interacción IPM</a:t>
            </a:r>
          </a:p>
        </p:txBody>
      </p:sp>
      <p:sp>
        <p:nvSpPr>
          <p:cNvPr id="2" name="Marcador de contenido 2">
            <a:extLst>
              <a:ext uri="{FF2B5EF4-FFF2-40B4-BE49-F238E27FC236}">
                <a16:creationId xmlns:a16="http://schemas.microsoft.com/office/drawing/2014/main" id="{E1A05DB2-45DE-8C69-C281-F843F17F6B8B}"/>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5" name="TextBox 4">
            <a:extLst>
              <a:ext uri="{FF2B5EF4-FFF2-40B4-BE49-F238E27FC236}">
                <a16:creationId xmlns:a16="http://schemas.microsoft.com/office/drawing/2014/main" id="{81B443F6-C0CD-9323-C974-1E28CE7CE8EA}"/>
              </a:ext>
            </a:extLst>
          </p:cNvPr>
          <p:cNvSpPr txBox="1"/>
          <p:nvPr/>
        </p:nvSpPr>
        <p:spPr>
          <a:xfrm>
            <a:off x="1867661" y="2417257"/>
            <a:ext cx="9404093" cy="4247317"/>
          </a:xfrm>
          <a:prstGeom prst="rect">
            <a:avLst/>
          </a:prstGeom>
          <a:noFill/>
        </p:spPr>
        <p:txBody>
          <a:bodyPr wrap="square">
            <a:spAutoFit/>
          </a:bodyPr>
          <a:lstStyle/>
          <a:p>
            <a:pPr marL="342900" indent="-342900">
              <a:buFont typeface="+mj-lt"/>
              <a:buAutoNum type="arabicPeriod"/>
            </a:pPr>
            <a:r>
              <a:rPr lang="es-ES_tradnl" b="1" noProof="0" dirty="0"/>
              <a:t>Pantalla táctil</a:t>
            </a:r>
            <a:endParaRPr lang="es-ES_tradnl" noProof="0" dirty="0"/>
          </a:p>
          <a:p>
            <a:pPr lvl="1"/>
            <a:r>
              <a:rPr lang="es-ES_tradnl" noProof="0" dirty="0"/>
              <a:t>Control directo mediante toque, con gráficos de alta resolución.</a:t>
            </a:r>
          </a:p>
          <a:p>
            <a:pPr marL="342900" indent="-342900">
              <a:buFont typeface="+mj-lt"/>
              <a:buAutoNum type="arabicPeriod" startAt="2"/>
            </a:pPr>
            <a:r>
              <a:rPr lang="es-ES_tradnl" b="1" noProof="0" dirty="0" err="1"/>
              <a:t>iDrive</a:t>
            </a:r>
            <a:r>
              <a:rPr lang="es-ES_tradnl" b="1" noProof="0" dirty="0"/>
              <a:t> controlador giratorio (</a:t>
            </a:r>
            <a:r>
              <a:rPr lang="es-ES_tradnl" b="1" noProof="0" dirty="0" err="1"/>
              <a:t>knob</a:t>
            </a:r>
            <a:r>
              <a:rPr lang="es-ES_tradnl" b="1" noProof="0" dirty="0"/>
              <a:t>) y </a:t>
            </a:r>
            <a:r>
              <a:rPr lang="es-ES_tradnl" b="1" noProof="0" dirty="0" err="1"/>
              <a:t>QuickSelect</a:t>
            </a:r>
            <a:endParaRPr lang="es-ES_tradnl" b="1" noProof="0" dirty="0"/>
          </a:p>
          <a:p>
            <a:pPr lvl="1"/>
            <a:r>
              <a:rPr lang="es-ES_tradnl" noProof="0" dirty="0"/>
              <a:t>Controlador rotatorio tipo </a:t>
            </a:r>
            <a:r>
              <a:rPr lang="es-ES_tradnl" noProof="0" dirty="0" err="1"/>
              <a:t>knob</a:t>
            </a:r>
            <a:r>
              <a:rPr lang="es-ES_tradnl" noProof="0" dirty="0"/>
              <a:t> y botones </a:t>
            </a:r>
            <a:r>
              <a:rPr lang="es-ES_tradnl" noProof="0" dirty="0" err="1"/>
              <a:t>QuickSelect</a:t>
            </a:r>
            <a:r>
              <a:rPr lang="es-ES_tradnl" noProof="0" dirty="0"/>
              <a:t> para navegar menús sin tocar la pantalla.</a:t>
            </a:r>
          </a:p>
          <a:p>
            <a:pPr marL="342900" indent="-342900">
              <a:buFont typeface="+mj-lt"/>
              <a:buAutoNum type="arabicPeriod" startAt="3"/>
            </a:pPr>
            <a:r>
              <a:rPr lang="es-ES_tradnl" b="1" noProof="0" dirty="0"/>
              <a:t>Controles en el volante</a:t>
            </a:r>
          </a:p>
          <a:p>
            <a:pPr lvl="1"/>
            <a:r>
              <a:rPr lang="es-ES_tradnl" noProof="0" dirty="0"/>
              <a:t>Permiten acceder a funciones de audio, navegación, telefonía y asistentes por voz sin apartar las manos del volante.</a:t>
            </a:r>
          </a:p>
          <a:p>
            <a:pPr marL="342900" indent="-342900">
              <a:buFont typeface="+mj-lt"/>
              <a:buAutoNum type="arabicPeriod" startAt="3"/>
            </a:pPr>
            <a:r>
              <a:rPr lang="es-ES_tradnl" b="1" noProof="0" dirty="0"/>
              <a:t>Asistente Personal Inteligente (voz)</a:t>
            </a:r>
            <a:endParaRPr lang="es-ES_tradnl" b="1" dirty="0"/>
          </a:p>
          <a:p>
            <a:pPr lvl="1"/>
            <a:r>
              <a:rPr lang="es-ES_tradnl" noProof="0" dirty="0"/>
              <a:t>“BMW </a:t>
            </a:r>
            <a:r>
              <a:rPr lang="es-ES_tradnl" noProof="0" dirty="0" err="1"/>
              <a:t>Intelligent</a:t>
            </a:r>
            <a:r>
              <a:rPr lang="es-ES_tradnl" noProof="0" dirty="0"/>
              <a:t> Personal </a:t>
            </a:r>
            <a:r>
              <a:rPr lang="es-ES_tradnl" noProof="0" dirty="0" err="1"/>
              <a:t>Assistant</a:t>
            </a:r>
            <a:r>
              <a:rPr lang="es-ES_tradnl" noProof="0" dirty="0"/>
              <a:t>” responde a comandos de voz para realizar tareas como cambiar la música, navegación o clima.</a:t>
            </a:r>
          </a:p>
          <a:p>
            <a:pPr marL="342900" indent="-342900">
              <a:buFont typeface="+mj-lt"/>
              <a:buAutoNum type="arabicPeriod" startAt="3"/>
            </a:pPr>
            <a:r>
              <a:rPr lang="en-GB" b="1" dirty="0"/>
              <a:t>BMW Gesture Control </a:t>
            </a:r>
          </a:p>
          <a:p>
            <a:pPr lvl="1"/>
            <a:r>
              <a:rPr lang="en-GB" dirty="0"/>
              <a:t>Usa </a:t>
            </a:r>
            <a:r>
              <a:rPr lang="en-GB" dirty="0" err="1"/>
              <a:t>una</a:t>
            </a:r>
            <a:r>
              <a:rPr lang="en-GB" dirty="0"/>
              <a:t> </a:t>
            </a:r>
            <a:r>
              <a:rPr lang="en-GB" dirty="0" err="1"/>
              <a:t>cámara</a:t>
            </a:r>
            <a:r>
              <a:rPr lang="en-GB" dirty="0"/>
              <a:t> 3D </a:t>
            </a:r>
            <a:r>
              <a:rPr lang="en-GB" dirty="0" err="1"/>
              <a:t>en</a:t>
            </a:r>
            <a:r>
              <a:rPr lang="en-GB" dirty="0"/>
              <a:t> </a:t>
            </a:r>
            <a:r>
              <a:rPr lang="en-GB" dirty="0" err="1"/>
              <a:t>el</a:t>
            </a:r>
            <a:r>
              <a:rPr lang="en-GB" dirty="0"/>
              <a:t> </a:t>
            </a:r>
            <a:r>
              <a:rPr lang="en-GB" dirty="0" err="1"/>
              <a:t>techo</a:t>
            </a:r>
            <a:r>
              <a:rPr lang="en-GB" dirty="0"/>
              <a:t> </a:t>
            </a:r>
            <a:r>
              <a:rPr lang="en-GB" dirty="0" err="1"/>
              <a:t>cerca</a:t>
            </a:r>
            <a:r>
              <a:rPr lang="en-GB" dirty="0"/>
              <a:t> del </a:t>
            </a:r>
            <a:r>
              <a:rPr lang="en-GB" dirty="0" err="1"/>
              <a:t>retrovisor</a:t>
            </a:r>
            <a:r>
              <a:rPr lang="en-GB" dirty="0"/>
              <a:t> para </a:t>
            </a:r>
            <a:r>
              <a:rPr lang="en-GB" dirty="0" err="1"/>
              <a:t>reconocer</a:t>
            </a:r>
            <a:r>
              <a:rPr lang="en-GB" dirty="0"/>
              <a:t> </a:t>
            </a:r>
            <a:r>
              <a:rPr lang="en-GB" dirty="0" err="1"/>
              <a:t>movimientos</a:t>
            </a:r>
            <a:r>
              <a:rPr lang="en-GB" dirty="0"/>
              <a:t> de la mano </a:t>
            </a:r>
            <a:r>
              <a:rPr lang="en-GB" dirty="0" err="1"/>
              <a:t>en</a:t>
            </a:r>
            <a:r>
              <a:rPr lang="en-GB" dirty="0"/>
              <a:t> </a:t>
            </a:r>
            <a:r>
              <a:rPr lang="en-GB" dirty="0" err="1"/>
              <a:t>el</a:t>
            </a:r>
            <a:r>
              <a:rPr lang="en-GB" dirty="0"/>
              <a:t> </a:t>
            </a:r>
            <a:r>
              <a:rPr lang="en-GB" dirty="0" err="1"/>
              <a:t>aire</a:t>
            </a:r>
            <a:r>
              <a:rPr lang="en-GB" dirty="0"/>
              <a:t>. </a:t>
            </a:r>
            <a:r>
              <a:rPr lang="en-GB" dirty="0" err="1"/>
              <a:t>Permite</a:t>
            </a:r>
            <a:r>
              <a:rPr lang="en-GB" dirty="0"/>
              <a:t> </a:t>
            </a:r>
            <a:r>
              <a:rPr lang="en-GB" dirty="0" err="1"/>
              <a:t>ejecutar</a:t>
            </a:r>
            <a:r>
              <a:rPr lang="en-GB" dirty="0"/>
              <a:t> </a:t>
            </a:r>
            <a:r>
              <a:rPr lang="en-GB" dirty="0" err="1"/>
              <a:t>funciones</a:t>
            </a:r>
            <a:r>
              <a:rPr lang="en-GB" dirty="0"/>
              <a:t> multimedia sin </a:t>
            </a:r>
            <a:r>
              <a:rPr lang="en-GB" dirty="0" err="1"/>
              <a:t>tocar</a:t>
            </a:r>
            <a:r>
              <a:rPr lang="en-GB" dirty="0"/>
              <a:t> la </a:t>
            </a:r>
            <a:r>
              <a:rPr lang="en-GB" dirty="0" err="1"/>
              <a:t>pantalla</a:t>
            </a:r>
            <a:r>
              <a:rPr lang="en-GB" dirty="0"/>
              <a:t> </a:t>
            </a:r>
            <a:r>
              <a:rPr lang="en-GB" dirty="0" err="1"/>
              <a:t>ni</a:t>
            </a:r>
            <a:r>
              <a:rPr lang="en-GB" dirty="0"/>
              <a:t> </a:t>
            </a:r>
            <a:r>
              <a:rPr lang="en-GB" dirty="0" err="1"/>
              <a:t>el</a:t>
            </a:r>
            <a:r>
              <a:rPr lang="en-GB" dirty="0"/>
              <a:t> </a:t>
            </a:r>
            <a:r>
              <a:rPr lang="en-GB" dirty="0" err="1"/>
              <a:t>mando</a:t>
            </a:r>
            <a:r>
              <a:rPr lang="en-GB" dirty="0"/>
              <a:t> iDrive.</a:t>
            </a:r>
          </a:p>
          <a:p>
            <a:pPr lvl="1"/>
            <a:endParaRPr lang="es-ES_tradnl" noProof="0" dirty="0"/>
          </a:p>
        </p:txBody>
      </p:sp>
      <p:sp>
        <p:nvSpPr>
          <p:cNvPr id="7" name="TextBox 6">
            <a:extLst>
              <a:ext uri="{FF2B5EF4-FFF2-40B4-BE49-F238E27FC236}">
                <a16:creationId xmlns:a16="http://schemas.microsoft.com/office/drawing/2014/main" id="{51F97174-020A-AEBB-8D38-C7E8CB949ABD}"/>
              </a:ext>
            </a:extLst>
          </p:cNvPr>
          <p:cNvSpPr txBox="1"/>
          <p:nvPr/>
        </p:nvSpPr>
        <p:spPr>
          <a:xfrm>
            <a:off x="971550" y="1585492"/>
            <a:ext cx="6094476" cy="424732"/>
          </a:xfrm>
          <a:prstGeom prst="rect">
            <a:avLst/>
          </a:prstGeom>
          <a:noFill/>
        </p:spPr>
        <p:txBody>
          <a:bodyPr wrap="square">
            <a:spAutoFit/>
          </a:bodyPr>
          <a:lstStyle/>
          <a:p>
            <a:pPr algn="ctr">
              <a:lnSpc>
                <a:spcPct val="90000"/>
              </a:lnSpc>
              <a:spcBef>
                <a:spcPct val="0"/>
              </a:spcBef>
              <a:spcAft>
                <a:spcPts val="600"/>
              </a:spcAft>
            </a:pPr>
            <a:r>
              <a:rPr lang="es-ES_tradnl" sz="2400" b="1" noProof="0"/>
              <a:t>Tipos de interacción multimedia en BMW X3</a:t>
            </a:r>
          </a:p>
        </p:txBody>
      </p:sp>
      <p:sp>
        <p:nvSpPr>
          <p:cNvPr id="3" name="Marcador de número de diapositiva 2">
            <a:extLst>
              <a:ext uri="{FF2B5EF4-FFF2-40B4-BE49-F238E27FC236}">
                <a16:creationId xmlns:a16="http://schemas.microsoft.com/office/drawing/2014/main" id="{EBAADC18-9707-1E47-31A7-E9101B233801}"/>
              </a:ext>
            </a:extLst>
          </p:cNvPr>
          <p:cNvSpPr>
            <a:spLocks noGrp="1"/>
          </p:cNvSpPr>
          <p:nvPr>
            <p:ph type="sldNum" sz="quarter" idx="12"/>
          </p:nvPr>
        </p:nvSpPr>
        <p:spPr/>
        <p:txBody>
          <a:bodyPr/>
          <a:lstStyle/>
          <a:p>
            <a:fld id="{BA408E44-8F23-E740-A395-8304471631E1}" type="slidenum">
              <a:rPr lang="es-ES_tradnl" smtClean="0"/>
              <a:t>37</a:t>
            </a:fld>
            <a:endParaRPr lang="es-ES"/>
          </a:p>
        </p:txBody>
      </p:sp>
    </p:spTree>
    <p:extLst>
      <p:ext uri="{BB962C8B-B14F-4D97-AF65-F5344CB8AC3E}">
        <p14:creationId xmlns:p14="http://schemas.microsoft.com/office/powerpoint/2010/main" val="76705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E2EB3-9520-5B92-4ACD-6554631089A5}"/>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40449F67-405E-6928-CAC4-7D43480A401A}"/>
              </a:ext>
            </a:extLst>
          </p:cNvPr>
          <p:cNvSpPr txBox="1"/>
          <p:nvPr/>
        </p:nvSpPr>
        <p:spPr>
          <a:xfrm>
            <a:off x="2334758" y="193426"/>
            <a:ext cx="7998474" cy="1000274"/>
          </a:xfrm>
          <a:prstGeom prst="rect">
            <a:avLst/>
          </a:prstGeom>
          <a:noFill/>
        </p:spPr>
        <p:txBody>
          <a:bodyPr wrap="square">
            <a:spAutoFit/>
          </a:bodyPr>
          <a:lstStyle/>
          <a:p>
            <a:pPr algn="ctr">
              <a:lnSpc>
                <a:spcPct val="90000"/>
              </a:lnSpc>
              <a:spcBef>
                <a:spcPct val="0"/>
              </a:spcBef>
              <a:spcAft>
                <a:spcPts val="600"/>
              </a:spcAft>
            </a:pPr>
            <a:r>
              <a:rPr lang="es-ES_tradnl" sz="3600" dirty="0">
                <a:solidFill>
                  <a:schemeClr val="accent4">
                    <a:lumMod val="75000"/>
                  </a:schemeClr>
                </a:solidFill>
              </a:rPr>
              <a:t>Diseño de Interacción</a:t>
            </a:r>
          </a:p>
          <a:p>
            <a:pPr algn="ctr">
              <a:lnSpc>
                <a:spcPct val="90000"/>
              </a:lnSpc>
              <a:spcBef>
                <a:spcPct val="0"/>
              </a:spcBef>
              <a:spcAft>
                <a:spcPts val="600"/>
              </a:spcAft>
            </a:pPr>
            <a:r>
              <a:rPr lang="es-ES_tradnl" sz="2400" dirty="0"/>
              <a:t>Conclusiones</a:t>
            </a:r>
          </a:p>
        </p:txBody>
      </p:sp>
      <p:sp>
        <p:nvSpPr>
          <p:cNvPr id="2" name="Marcador de contenido 2">
            <a:extLst>
              <a:ext uri="{FF2B5EF4-FFF2-40B4-BE49-F238E27FC236}">
                <a16:creationId xmlns:a16="http://schemas.microsoft.com/office/drawing/2014/main" id="{07F9E55B-D48A-73C5-C933-77019D4382A0}"/>
              </a:ext>
            </a:extLst>
          </p:cNvPr>
          <p:cNvSpPr txBox="1">
            <a:spLocks/>
          </p:cNvSpPr>
          <p:nvPr/>
        </p:nvSpPr>
        <p:spPr>
          <a:xfrm>
            <a:off x="1076195" y="181309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defRPr/>
            </a:pPr>
            <a:endParaRPr lang="es-ES"/>
          </a:p>
        </p:txBody>
      </p:sp>
      <p:sp>
        <p:nvSpPr>
          <p:cNvPr id="3" name="Marcador de número de diapositiva 2">
            <a:extLst>
              <a:ext uri="{FF2B5EF4-FFF2-40B4-BE49-F238E27FC236}">
                <a16:creationId xmlns:a16="http://schemas.microsoft.com/office/drawing/2014/main" id="{06ED17AA-0AE6-FD17-4FDF-1A1DFDA78BB5}"/>
              </a:ext>
            </a:extLst>
          </p:cNvPr>
          <p:cNvSpPr>
            <a:spLocks noGrp="1"/>
          </p:cNvSpPr>
          <p:nvPr>
            <p:ph type="sldNum" sz="quarter" idx="12"/>
          </p:nvPr>
        </p:nvSpPr>
        <p:spPr/>
        <p:txBody>
          <a:bodyPr/>
          <a:lstStyle/>
          <a:p>
            <a:fld id="{BA408E44-8F23-E740-A395-8304471631E1}" type="slidenum">
              <a:rPr lang="es-ES_tradnl" smtClean="0"/>
              <a:t>38</a:t>
            </a:fld>
            <a:endParaRPr lang="es-ES"/>
          </a:p>
        </p:txBody>
      </p:sp>
      <p:sp>
        <p:nvSpPr>
          <p:cNvPr id="4" name="TextBox 3">
            <a:extLst>
              <a:ext uri="{FF2B5EF4-FFF2-40B4-BE49-F238E27FC236}">
                <a16:creationId xmlns:a16="http://schemas.microsoft.com/office/drawing/2014/main" id="{D0C5A109-4C48-5005-9A6B-28F500A9B55A}"/>
              </a:ext>
            </a:extLst>
          </p:cNvPr>
          <p:cNvSpPr txBox="1"/>
          <p:nvPr/>
        </p:nvSpPr>
        <p:spPr>
          <a:xfrm>
            <a:off x="1380744" y="1813099"/>
            <a:ext cx="9098280" cy="3693319"/>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s-ES" dirty="0">
                <a:latin typeface="Aptos"/>
                <a:ea typeface="Aptos" panose="020B0004020202020204" pitchFamily="34" charset="0"/>
                <a:cs typeface="Times New Roman"/>
              </a:rPr>
              <a:t>Los periféricos de entrada/salida han ido evolucionando con el avance en las tecnologías intentando un acercamiento amistoso al humano</a:t>
            </a:r>
          </a:p>
          <a:p>
            <a:pPr algn="just"/>
            <a:endParaRPr lang="es-ES" dirty="0">
              <a:latin typeface="Aptos"/>
              <a:ea typeface="Aptos" panose="020B0004020202020204" pitchFamily="34" charset="0"/>
              <a:cs typeface="Times New Roman"/>
            </a:endParaRPr>
          </a:p>
          <a:p>
            <a:pPr marL="285750" indent="-285750" algn="just">
              <a:buFont typeface="Arial" panose="020B0604020202020204" pitchFamily="34" charset="0"/>
              <a:buChar char="•"/>
            </a:pPr>
            <a:r>
              <a:rPr lang="es-ES" dirty="0">
                <a:latin typeface="Aptos"/>
                <a:cs typeface="Times New Roman"/>
              </a:rPr>
              <a:t>Aunque muchos periféricos desaparecen con la aparición de tecnologías más avanzadas, lo común es que evolucionen en correspondencia con ellas</a:t>
            </a:r>
          </a:p>
          <a:p>
            <a:pPr algn="just"/>
            <a:endParaRPr lang="es-ES" dirty="0">
              <a:latin typeface="Aptos"/>
              <a:cs typeface="Times New Roman"/>
            </a:endParaRPr>
          </a:p>
          <a:p>
            <a:pPr marL="285750" indent="-285750" algn="just">
              <a:buFont typeface="Arial" panose="020B0604020202020204" pitchFamily="34" charset="0"/>
              <a:buChar char="•"/>
            </a:pPr>
            <a:r>
              <a:rPr lang="es-ES" dirty="0">
                <a:latin typeface="Aptos"/>
                <a:cs typeface="Times New Roman"/>
              </a:rPr>
              <a:t>El diseño de interacción estudia como se debería abordar la creación de interfaces que soporten de manera confortable la interacción con el usuario</a:t>
            </a:r>
          </a:p>
          <a:p>
            <a:pPr algn="just"/>
            <a:endParaRPr lang="es-ES" dirty="0">
              <a:latin typeface="Aptos"/>
              <a:cs typeface="Times New Roman"/>
            </a:endParaRPr>
          </a:p>
          <a:p>
            <a:pPr marL="285750" indent="-285750" algn="just">
              <a:buFont typeface="Arial" panose="020B0604020202020204" pitchFamily="34" charset="0"/>
              <a:buChar char="•"/>
            </a:pPr>
            <a:r>
              <a:rPr lang="es-ES" dirty="0">
                <a:latin typeface="Aptos"/>
                <a:cs typeface="Times New Roman"/>
              </a:rPr>
              <a:t>Los diseños actuales no están exentos de carencias y fallas que se arrastran de malas prácticas</a:t>
            </a:r>
          </a:p>
          <a:p>
            <a:pPr marL="285750" indent="-285750">
              <a:buFont typeface="Arial" panose="020B0604020202020204" pitchFamily="34" charset="0"/>
              <a:buChar char="•"/>
            </a:pPr>
            <a:endParaRPr lang="es-ES" dirty="0">
              <a:latin typeface="Aptos"/>
              <a:cs typeface="Times New Roman"/>
            </a:endParaRPr>
          </a:p>
          <a:p>
            <a:pPr marL="285750" indent="-285750">
              <a:buFont typeface="Arial" panose="020B0604020202020204" pitchFamily="34" charset="0"/>
              <a:buChar char="•"/>
            </a:pPr>
            <a:endParaRPr lang="es-ES_tradnl" dirty="0"/>
          </a:p>
        </p:txBody>
      </p:sp>
    </p:spTree>
    <p:extLst>
      <p:ext uri="{BB962C8B-B14F-4D97-AF65-F5344CB8AC3E}">
        <p14:creationId xmlns:p14="http://schemas.microsoft.com/office/powerpoint/2010/main" val="316202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695DB-62B5-5C16-84C6-0AD0996AF94E}"/>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7EEB4F75-C67A-97D5-516E-E12F7B6C6FE2}"/>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192BDBF8-FF7C-0D81-5C1F-53AA0F081B9E}"/>
              </a:ext>
            </a:extLst>
          </p:cNvPr>
          <p:cNvSpPr>
            <a:spLocks noGrp="1"/>
          </p:cNvSpPr>
          <p:nvPr>
            <p:ph type="sldNum" sz="quarter" idx="12"/>
          </p:nvPr>
        </p:nvSpPr>
        <p:spPr/>
        <p:txBody>
          <a:bodyPr/>
          <a:lstStyle/>
          <a:p>
            <a:fld id="{BA408E44-8F23-E740-A395-8304471631E1}" type="slidenum">
              <a:rPr lang="es-ES_tradnl" smtClean="0"/>
              <a:t>4</a:t>
            </a:fld>
            <a:endParaRPr lang="es-ES"/>
          </a:p>
        </p:txBody>
      </p:sp>
      <p:cxnSp>
        <p:nvCxnSpPr>
          <p:cNvPr id="4" name="Conector recto de flecha 3">
            <a:extLst>
              <a:ext uri="{FF2B5EF4-FFF2-40B4-BE49-F238E27FC236}">
                <a16:creationId xmlns:a16="http://schemas.microsoft.com/office/drawing/2014/main" id="{D6AA6977-635E-CDC8-F56E-A8711EBAC9C8}"/>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8188D8BD-4015-48AE-FF05-DECE201788D3}"/>
              </a:ext>
            </a:extLst>
          </p:cNvPr>
          <p:cNvCxnSpPr>
            <a:cxnSpLocks/>
          </p:cNvCxnSpPr>
          <p:nvPr/>
        </p:nvCxnSpPr>
        <p:spPr>
          <a:xfrm flipH="1" flipV="1">
            <a:off x="1801920" y="1739874"/>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6494D2B2-F4F9-F6DB-7F69-AA15A3AA8884}"/>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6B62989D-C90B-2548-1D90-29CB22D37F6F}"/>
              </a:ext>
            </a:extLst>
          </p:cNvPr>
          <p:cNvSpPr/>
          <p:nvPr/>
        </p:nvSpPr>
        <p:spPr>
          <a:xfrm>
            <a:off x="3206209"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069697A4-02C7-D003-E7D2-38D94C01BB74}"/>
              </a:ext>
            </a:extLst>
          </p:cNvPr>
          <p:cNvSpPr txBox="1"/>
          <p:nvPr/>
        </p:nvSpPr>
        <p:spPr>
          <a:xfrm>
            <a:off x="2068530" y="5821560"/>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D64CF95A-FD5E-1F2A-576E-51723623AE8A}"/>
              </a:ext>
            </a:extLst>
          </p:cNvPr>
          <p:cNvCxnSpPr/>
          <p:nvPr/>
        </p:nvCxnSpPr>
        <p:spPr>
          <a:xfrm flipH="1">
            <a:off x="3304189" y="1872916"/>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5" name="Imagen 4" descr="Foto en blanco y negro de una maleta&#10;&#10;El contenido generado por IA puede ser incorrecto.">
            <a:extLst>
              <a:ext uri="{FF2B5EF4-FFF2-40B4-BE49-F238E27FC236}">
                <a16:creationId xmlns:a16="http://schemas.microsoft.com/office/drawing/2014/main" id="{980A0FCF-AD7F-9EE2-3174-8CF9029A8049}"/>
              </a:ext>
            </a:extLst>
          </p:cNvPr>
          <p:cNvPicPr>
            <a:picLocks noChangeAspect="1"/>
          </p:cNvPicPr>
          <p:nvPr/>
        </p:nvPicPr>
        <p:blipFill>
          <a:blip r:embed="rId3"/>
          <a:stretch>
            <a:fillRect/>
          </a:stretch>
        </p:blipFill>
        <p:spPr>
          <a:xfrm>
            <a:off x="7010401" y="1443196"/>
            <a:ext cx="3381935" cy="2402786"/>
          </a:xfrm>
          <a:prstGeom prst="rect">
            <a:avLst/>
          </a:prstGeom>
        </p:spPr>
      </p:pic>
      <p:pic>
        <p:nvPicPr>
          <p:cNvPr id="11" name="Imagen 10" descr="r/typewriters - Cómo acceder a caracteres en una IBM Selectric III que están en la esfera de escritura (bola de golf) pero no en el teclado? Adquirí una IBM Correcting Selectric III que venía con la esfera de escritura Courier 96 (10) y tiene los caracteres ℙ,§,²,³ sin embargo, no hay manera de acceder a ellos a través del teclado que yo pueda ver.">
            <a:extLst>
              <a:ext uri="{FF2B5EF4-FFF2-40B4-BE49-F238E27FC236}">
                <a16:creationId xmlns:a16="http://schemas.microsoft.com/office/drawing/2014/main" id="{4C11DAF1-9085-0267-BCBE-899BBF88D720}"/>
              </a:ext>
            </a:extLst>
          </p:cNvPr>
          <p:cNvPicPr>
            <a:picLocks noChangeAspect="1"/>
          </p:cNvPicPr>
          <p:nvPr/>
        </p:nvPicPr>
        <p:blipFill>
          <a:blip r:embed="rId4"/>
          <a:stretch>
            <a:fillRect/>
          </a:stretch>
        </p:blipFill>
        <p:spPr>
          <a:xfrm>
            <a:off x="4477870" y="3100897"/>
            <a:ext cx="1880348" cy="1687147"/>
          </a:xfrm>
          <a:prstGeom prst="rect">
            <a:avLst/>
          </a:prstGeom>
        </p:spPr>
      </p:pic>
      <p:sp>
        <p:nvSpPr>
          <p:cNvPr id="7" name="CuadroTexto 13">
            <a:extLst>
              <a:ext uri="{FF2B5EF4-FFF2-40B4-BE49-F238E27FC236}">
                <a16:creationId xmlns:a16="http://schemas.microsoft.com/office/drawing/2014/main" id="{FF65AF75-0259-A955-33E6-B1B843206C63}"/>
              </a:ext>
            </a:extLst>
          </p:cNvPr>
          <p:cNvSpPr txBox="1"/>
          <p:nvPr/>
        </p:nvSpPr>
        <p:spPr>
          <a:xfrm>
            <a:off x="1855618" y="1877089"/>
            <a:ext cx="1464450" cy="1110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Primeras computadoras-primeros periféricos</a:t>
            </a:r>
          </a:p>
        </p:txBody>
      </p:sp>
      <p:sp>
        <p:nvSpPr>
          <p:cNvPr id="13" name="CuadroTexto 14">
            <a:extLst>
              <a:ext uri="{FF2B5EF4-FFF2-40B4-BE49-F238E27FC236}">
                <a16:creationId xmlns:a16="http://schemas.microsoft.com/office/drawing/2014/main" id="{7BBF0E24-9E90-6F52-3A13-32823813D311}"/>
              </a:ext>
            </a:extLst>
          </p:cNvPr>
          <p:cNvSpPr txBox="1"/>
          <p:nvPr/>
        </p:nvSpPr>
        <p:spPr>
          <a:xfrm>
            <a:off x="1895769" y="2936308"/>
            <a:ext cx="1475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a:ea typeface="Calibri"/>
                <a:cs typeface="Calibri"/>
              </a:rPr>
              <a:t>Tarjetas perforadas</a:t>
            </a:r>
            <a:endParaRPr lang="es-ES">
              <a:ea typeface="Calibri" panose="020F0502020204030204"/>
              <a:cs typeface="Calibri" panose="020F0502020204030204"/>
            </a:endParaRPr>
          </a:p>
          <a:p>
            <a:pPr marL="285750" indent="-285750">
              <a:buFont typeface="Arial"/>
              <a:buChar char="•"/>
            </a:pPr>
            <a:r>
              <a:rPr lang="es-ES" sz="1600">
                <a:ea typeface="Calibri"/>
                <a:cs typeface="Calibri"/>
              </a:rPr>
              <a:t>Teletipos</a:t>
            </a:r>
          </a:p>
          <a:p>
            <a:pPr marL="285750" indent="-285750">
              <a:buFont typeface="Arial"/>
              <a:buChar char="•"/>
            </a:pPr>
            <a:r>
              <a:rPr lang="es-ES" sz="1600">
                <a:ea typeface="Calibri"/>
                <a:cs typeface="Calibri"/>
              </a:rPr>
              <a:t>Impresoras de línea</a:t>
            </a:r>
          </a:p>
        </p:txBody>
      </p:sp>
      <p:sp>
        <p:nvSpPr>
          <p:cNvPr id="14" name="TextBox 13">
            <a:extLst>
              <a:ext uri="{FF2B5EF4-FFF2-40B4-BE49-F238E27FC236}">
                <a16:creationId xmlns:a16="http://schemas.microsoft.com/office/drawing/2014/main" id="{86C192B3-72ED-BF65-B7B5-547F5C0386A3}"/>
              </a:ext>
            </a:extLst>
          </p:cNvPr>
          <p:cNvSpPr txBox="1"/>
          <p:nvPr/>
        </p:nvSpPr>
        <p:spPr>
          <a:xfrm>
            <a:off x="4334066" y="4830118"/>
            <a:ext cx="2185707" cy="369332"/>
          </a:xfrm>
          <a:prstGeom prst="rect">
            <a:avLst/>
          </a:prstGeom>
          <a:noFill/>
        </p:spPr>
        <p:txBody>
          <a:bodyPr wrap="square">
            <a:spAutoFit/>
          </a:bodyPr>
          <a:lstStyle/>
          <a:p>
            <a:pPr algn="ctr"/>
            <a:r>
              <a:rPr lang="es-ES" sz="1800">
                <a:ea typeface="Calibri"/>
                <a:cs typeface="Calibri"/>
              </a:rPr>
              <a:t>Cabezal de teletipo</a:t>
            </a:r>
          </a:p>
        </p:txBody>
      </p:sp>
    </p:spTree>
    <p:extLst>
      <p:ext uri="{BB962C8B-B14F-4D97-AF65-F5344CB8AC3E}">
        <p14:creationId xmlns:p14="http://schemas.microsoft.com/office/powerpoint/2010/main" val="255115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D8B03-36E7-7A4F-C306-5538D25080C6}"/>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77FEF850-5DDE-E4EF-B382-A31FDF417379}"/>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D529ACF1-EFCE-EAA5-4B35-73E830C4D480}"/>
              </a:ext>
            </a:extLst>
          </p:cNvPr>
          <p:cNvSpPr>
            <a:spLocks noGrp="1"/>
          </p:cNvSpPr>
          <p:nvPr>
            <p:ph type="sldNum" sz="quarter" idx="12"/>
          </p:nvPr>
        </p:nvSpPr>
        <p:spPr/>
        <p:txBody>
          <a:bodyPr/>
          <a:lstStyle/>
          <a:p>
            <a:fld id="{BA408E44-8F23-E740-A395-8304471631E1}" type="slidenum">
              <a:rPr lang="es-ES_tradnl" smtClean="0"/>
              <a:t>5</a:t>
            </a:fld>
            <a:endParaRPr lang="es-ES"/>
          </a:p>
        </p:txBody>
      </p:sp>
      <p:cxnSp>
        <p:nvCxnSpPr>
          <p:cNvPr id="4" name="Conector recto de flecha 3">
            <a:extLst>
              <a:ext uri="{FF2B5EF4-FFF2-40B4-BE49-F238E27FC236}">
                <a16:creationId xmlns:a16="http://schemas.microsoft.com/office/drawing/2014/main" id="{31F7A715-BD13-D108-552A-4879F5C9FB41}"/>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16A6E6C3-7AC9-69BF-34C7-6A4965FEFC16}"/>
              </a:ext>
            </a:extLst>
          </p:cNvPr>
          <p:cNvCxnSpPr>
            <a:cxnSpLocks/>
          </p:cNvCxnSpPr>
          <p:nvPr/>
        </p:nvCxnSpPr>
        <p:spPr>
          <a:xfrm flipH="1" flipV="1">
            <a:off x="1801920" y="1739874"/>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83EE8420-CB77-C619-A455-72CE8A736D81}"/>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AF463325-DB1F-58DB-0A2D-031AE053A13C}"/>
              </a:ext>
            </a:extLst>
          </p:cNvPr>
          <p:cNvSpPr/>
          <p:nvPr/>
        </p:nvSpPr>
        <p:spPr>
          <a:xfrm>
            <a:off x="3206209"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A4EF86DA-728C-8F0F-E7E9-02E77DC05020}"/>
              </a:ext>
            </a:extLst>
          </p:cNvPr>
          <p:cNvSpPr txBox="1"/>
          <p:nvPr/>
        </p:nvSpPr>
        <p:spPr>
          <a:xfrm>
            <a:off x="2068530" y="5821560"/>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41838B3D-ED20-3925-0B9E-AA7F349B33EB}"/>
              </a:ext>
            </a:extLst>
          </p:cNvPr>
          <p:cNvCxnSpPr/>
          <p:nvPr/>
        </p:nvCxnSpPr>
        <p:spPr>
          <a:xfrm flipH="1">
            <a:off x="3304189" y="1872916"/>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CuadroTexto 13">
            <a:extLst>
              <a:ext uri="{FF2B5EF4-FFF2-40B4-BE49-F238E27FC236}">
                <a16:creationId xmlns:a16="http://schemas.microsoft.com/office/drawing/2014/main" id="{88C3E45C-B60E-4606-C49A-2635CC204CA0}"/>
              </a:ext>
            </a:extLst>
          </p:cNvPr>
          <p:cNvSpPr txBox="1"/>
          <p:nvPr/>
        </p:nvSpPr>
        <p:spPr>
          <a:xfrm>
            <a:off x="1855618" y="1877089"/>
            <a:ext cx="1464450" cy="1110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Primeras computadoras-primeros periféricos</a:t>
            </a:r>
          </a:p>
        </p:txBody>
      </p:sp>
      <p:sp>
        <p:nvSpPr>
          <p:cNvPr id="13" name="CuadroTexto 14">
            <a:extLst>
              <a:ext uri="{FF2B5EF4-FFF2-40B4-BE49-F238E27FC236}">
                <a16:creationId xmlns:a16="http://schemas.microsoft.com/office/drawing/2014/main" id="{FD82621E-7E24-E428-0888-8CD19884F537}"/>
              </a:ext>
            </a:extLst>
          </p:cNvPr>
          <p:cNvSpPr txBox="1"/>
          <p:nvPr/>
        </p:nvSpPr>
        <p:spPr>
          <a:xfrm>
            <a:off x="1895769" y="2936308"/>
            <a:ext cx="1475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a:ea typeface="Calibri"/>
                <a:cs typeface="Calibri"/>
              </a:rPr>
              <a:t>Tarjetas perforadas</a:t>
            </a:r>
            <a:endParaRPr lang="es-ES">
              <a:ea typeface="Calibri" panose="020F0502020204030204"/>
              <a:cs typeface="Calibri" panose="020F0502020204030204"/>
            </a:endParaRPr>
          </a:p>
          <a:p>
            <a:pPr marL="285750" indent="-285750">
              <a:buFont typeface="Arial"/>
              <a:buChar char="•"/>
            </a:pPr>
            <a:r>
              <a:rPr lang="es-ES" sz="1600">
                <a:ea typeface="Calibri"/>
                <a:cs typeface="Calibri"/>
              </a:rPr>
              <a:t>Teletipos</a:t>
            </a:r>
          </a:p>
          <a:p>
            <a:pPr marL="285750" indent="-285750">
              <a:buFont typeface="Arial"/>
              <a:buChar char="•"/>
            </a:pPr>
            <a:r>
              <a:rPr lang="es-ES" sz="1600">
                <a:ea typeface="Calibri"/>
                <a:cs typeface="Calibri"/>
              </a:rPr>
              <a:t>Impresoras de línea</a:t>
            </a:r>
          </a:p>
        </p:txBody>
      </p:sp>
      <p:sp>
        <p:nvSpPr>
          <p:cNvPr id="15" name="TextBox 14">
            <a:extLst>
              <a:ext uri="{FF2B5EF4-FFF2-40B4-BE49-F238E27FC236}">
                <a16:creationId xmlns:a16="http://schemas.microsoft.com/office/drawing/2014/main" id="{BA835054-D423-4976-24DE-7851A86773EF}"/>
              </a:ext>
            </a:extLst>
          </p:cNvPr>
          <p:cNvSpPr txBox="1"/>
          <p:nvPr/>
        </p:nvSpPr>
        <p:spPr>
          <a:xfrm>
            <a:off x="3941405" y="1972261"/>
            <a:ext cx="6096000" cy="1569660"/>
          </a:xfrm>
          <a:prstGeom prst="rect">
            <a:avLst/>
          </a:prstGeom>
          <a:noFill/>
        </p:spPr>
        <p:txBody>
          <a:bodyPr wrap="square">
            <a:spAutoFit/>
          </a:bodyPr>
          <a:lstStyle/>
          <a:p>
            <a:r>
              <a:rPr lang="en-GB" sz="1600">
                <a:solidFill>
                  <a:srgbClr val="202122"/>
                </a:solidFill>
              </a:rPr>
              <a:t>Herman Hollerith </a:t>
            </a:r>
            <a:r>
              <a:rPr lang="en-GB" sz="1600" err="1">
                <a:solidFill>
                  <a:srgbClr val="202122"/>
                </a:solidFill>
              </a:rPr>
              <a:t>desarrolló</a:t>
            </a:r>
            <a:r>
              <a:rPr lang="en-GB" sz="1600">
                <a:solidFill>
                  <a:srgbClr val="202122"/>
                </a:solidFill>
              </a:rPr>
              <a:t> la </a:t>
            </a:r>
            <a:r>
              <a:rPr lang="en-GB" sz="1600" err="1">
                <a:solidFill>
                  <a:srgbClr val="202122"/>
                </a:solidFill>
              </a:rPr>
              <a:t>tecnología</a:t>
            </a:r>
            <a:r>
              <a:rPr lang="en-GB" sz="1600">
                <a:solidFill>
                  <a:srgbClr val="202122"/>
                </a:solidFill>
              </a:rPr>
              <a:t> de </a:t>
            </a:r>
            <a:r>
              <a:rPr lang="en-GB" sz="1600" err="1">
                <a:solidFill>
                  <a:srgbClr val="202122"/>
                </a:solidFill>
              </a:rPr>
              <a:t>procesamiento</a:t>
            </a:r>
            <a:r>
              <a:rPr lang="en-GB" sz="1600">
                <a:solidFill>
                  <a:srgbClr val="202122"/>
                </a:solidFill>
              </a:rPr>
              <a:t> de </a:t>
            </a:r>
            <a:r>
              <a:rPr lang="en-GB" sz="1600" err="1">
                <a:solidFill>
                  <a:srgbClr val="202122"/>
                </a:solidFill>
              </a:rPr>
              <a:t>tarjetas</a:t>
            </a:r>
            <a:r>
              <a:rPr lang="en-GB" sz="1600">
                <a:solidFill>
                  <a:srgbClr val="202122"/>
                </a:solidFill>
              </a:rPr>
              <a:t> </a:t>
            </a:r>
            <a:r>
              <a:rPr lang="en-GB" sz="1600" err="1">
                <a:solidFill>
                  <a:srgbClr val="202122"/>
                </a:solidFill>
              </a:rPr>
              <a:t>perforadas</a:t>
            </a:r>
            <a:r>
              <a:rPr lang="en-GB" sz="1600">
                <a:solidFill>
                  <a:srgbClr val="202122"/>
                </a:solidFill>
              </a:rPr>
              <a:t> de </a:t>
            </a:r>
            <a:r>
              <a:rPr lang="en-GB" sz="1600" err="1">
                <a:solidFill>
                  <a:srgbClr val="202122"/>
                </a:solidFill>
              </a:rPr>
              <a:t>datos</a:t>
            </a:r>
            <a:r>
              <a:rPr lang="en-GB" sz="1600">
                <a:solidFill>
                  <a:srgbClr val="202122"/>
                </a:solidFill>
              </a:rPr>
              <a:t> para </a:t>
            </a:r>
            <a:r>
              <a:rPr lang="en-GB" sz="1600" err="1">
                <a:solidFill>
                  <a:srgbClr val="202122"/>
                </a:solidFill>
              </a:rPr>
              <a:t>el</a:t>
            </a:r>
            <a:r>
              <a:rPr lang="en-GB" sz="1600">
                <a:solidFill>
                  <a:srgbClr val="202122"/>
                </a:solidFill>
              </a:rPr>
              <a:t> censo de </a:t>
            </a:r>
            <a:r>
              <a:rPr lang="en-GB" sz="1600" err="1">
                <a:solidFill>
                  <a:srgbClr val="202122"/>
                </a:solidFill>
              </a:rPr>
              <a:t>los</a:t>
            </a:r>
            <a:r>
              <a:rPr lang="en-GB" sz="1600">
                <a:solidFill>
                  <a:srgbClr val="202122"/>
                </a:solidFill>
              </a:rPr>
              <a:t> </a:t>
            </a:r>
            <a:r>
              <a:rPr lang="en-GB" sz="1600" err="1">
                <a:solidFill>
                  <a:srgbClr val="202122"/>
                </a:solidFill>
              </a:rPr>
              <a:t>Estados</a:t>
            </a:r>
            <a:r>
              <a:rPr lang="en-GB" sz="1600">
                <a:solidFill>
                  <a:srgbClr val="202122"/>
                </a:solidFill>
              </a:rPr>
              <a:t> Unidos de América de 1890 y </a:t>
            </a:r>
            <a:r>
              <a:rPr lang="en-GB" sz="1600" err="1">
                <a:solidFill>
                  <a:srgbClr val="202122"/>
                </a:solidFill>
              </a:rPr>
              <a:t>fundó</a:t>
            </a:r>
            <a:r>
              <a:rPr lang="en-GB" sz="1600">
                <a:solidFill>
                  <a:srgbClr val="202122"/>
                </a:solidFill>
              </a:rPr>
              <a:t> la </a:t>
            </a:r>
            <a:r>
              <a:rPr lang="en-GB" sz="1600" err="1">
                <a:solidFill>
                  <a:srgbClr val="202122"/>
                </a:solidFill>
              </a:rPr>
              <a:t>compañía</a:t>
            </a:r>
            <a:r>
              <a:rPr lang="en-GB" sz="1600">
                <a:solidFill>
                  <a:srgbClr val="202122"/>
                </a:solidFill>
              </a:rPr>
              <a:t> Tabulating Machine Company (1895) la </a:t>
            </a:r>
            <a:r>
              <a:rPr lang="en-GB" sz="1600" err="1">
                <a:solidFill>
                  <a:srgbClr val="202122"/>
                </a:solidFill>
              </a:rPr>
              <a:t>cual</a:t>
            </a:r>
            <a:r>
              <a:rPr lang="en-GB" sz="1600">
                <a:solidFill>
                  <a:srgbClr val="202122"/>
                </a:solidFill>
              </a:rPr>
              <a:t> </a:t>
            </a:r>
            <a:r>
              <a:rPr lang="en-GB" sz="1600" err="1">
                <a:solidFill>
                  <a:srgbClr val="202122"/>
                </a:solidFill>
              </a:rPr>
              <a:t>fue</a:t>
            </a:r>
            <a:r>
              <a:rPr lang="en-GB" sz="1600">
                <a:solidFill>
                  <a:srgbClr val="202122"/>
                </a:solidFill>
              </a:rPr>
              <a:t> </a:t>
            </a:r>
            <a:r>
              <a:rPr lang="en-GB" sz="1600" err="1">
                <a:solidFill>
                  <a:srgbClr val="202122"/>
                </a:solidFill>
              </a:rPr>
              <a:t>una</a:t>
            </a:r>
            <a:r>
              <a:rPr lang="en-GB" sz="1600">
                <a:solidFill>
                  <a:srgbClr val="202122"/>
                </a:solidFill>
              </a:rPr>
              <a:t> de las </a:t>
            </a:r>
            <a:r>
              <a:rPr lang="en-GB" sz="1600" err="1">
                <a:solidFill>
                  <a:srgbClr val="202122"/>
                </a:solidFill>
              </a:rPr>
              <a:t>tres</a:t>
            </a:r>
            <a:r>
              <a:rPr lang="en-GB" sz="1600">
                <a:solidFill>
                  <a:srgbClr val="202122"/>
                </a:solidFill>
              </a:rPr>
              <a:t> </a:t>
            </a:r>
            <a:r>
              <a:rPr lang="en-GB" sz="1600" err="1">
                <a:solidFill>
                  <a:srgbClr val="202122"/>
                </a:solidFill>
              </a:rPr>
              <a:t>compañías</a:t>
            </a:r>
            <a:r>
              <a:rPr lang="en-GB" sz="1600">
                <a:solidFill>
                  <a:srgbClr val="202122"/>
                </a:solidFill>
              </a:rPr>
              <a:t> que se </a:t>
            </a:r>
            <a:r>
              <a:rPr lang="en-GB" sz="1600" err="1">
                <a:solidFill>
                  <a:srgbClr val="202122"/>
                </a:solidFill>
              </a:rPr>
              <a:t>unieron</a:t>
            </a:r>
            <a:r>
              <a:rPr lang="en-GB" sz="1600">
                <a:solidFill>
                  <a:srgbClr val="202122"/>
                </a:solidFill>
              </a:rPr>
              <a:t> para </a:t>
            </a:r>
            <a:r>
              <a:rPr lang="en-GB" sz="1600" err="1">
                <a:solidFill>
                  <a:srgbClr val="202122"/>
                </a:solidFill>
              </a:rPr>
              <a:t>formar</a:t>
            </a:r>
            <a:r>
              <a:rPr lang="en-GB" sz="1600">
                <a:solidFill>
                  <a:srgbClr val="202122"/>
                </a:solidFill>
              </a:rPr>
              <a:t> la Computing Tabulating Recording Corporation (CTR), luego </a:t>
            </a:r>
            <a:r>
              <a:rPr lang="en-GB" sz="1600" err="1">
                <a:solidFill>
                  <a:srgbClr val="202122"/>
                </a:solidFill>
              </a:rPr>
              <a:t>renombrada</a:t>
            </a:r>
            <a:r>
              <a:rPr lang="en-GB" sz="1600">
                <a:solidFill>
                  <a:srgbClr val="202122"/>
                </a:solidFill>
              </a:rPr>
              <a:t> IBM. </a:t>
            </a:r>
            <a:r>
              <a:rPr lang="en-GB" sz="1600" b="1" i="0" u="none" strike="noStrike">
                <a:solidFill>
                  <a:srgbClr val="3366CC"/>
                </a:solidFill>
                <a:effectLst/>
              </a:rPr>
              <a:t>(https://</a:t>
            </a:r>
            <a:r>
              <a:rPr lang="en-GB" sz="1600" b="1" i="0" u="none" strike="noStrike" err="1">
                <a:solidFill>
                  <a:srgbClr val="3366CC"/>
                </a:solidFill>
                <a:effectLst/>
              </a:rPr>
              <a:t>es.wikipedia.org</a:t>
            </a:r>
            <a:r>
              <a:rPr lang="en-GB" sz="1600" b="1" i="0" u="none" strike="noStrike">
                <a:solidFill>
                  <a:srgbClr val="3366CC"/>
                </a:solidFill>
                <a:effectLst/>
              </a:rPr>
              <a:t>/wiki/</a:t>
            </a:r>
            <a:r>
              <a:rPr lang="en-GB" sz="1600" b="1" i="0" u="none" strike="noStrike" err="1">
                <a:solidFill>
                  <a:srgbClr val="3366CC"/>
                </a:solidFill>
                <a:effectLst/>
              </a:rPr>
              <a:t>Tarjeta_perforada</a:t>
            </a:r>
            <a:r>
              <a:rPr lang="en-GB" sz="1600" b="1" i="0" u="none" strike="noStrike">
                <a:solidFill>
                  <a:srgbClr val="3366CC"/>
                </a:solidFill>
                <a:effectLst/>
              </a:rPr>
              <a:t>)</a:t>
            </a:r>
            <a:endParaRPr lang="es-ES_tradnl" b="1" noProof="0"/>
          </a:p>
        </p:txBody>
      </p:sp>
    </p:spTree>
    <p:extLst>
      <p:ext uri="{BB962C8B-B14F-4D97-AF65-F5344CB8AC3E}">
        <p14:creationId xmlns:p14="http://schemas.microsoft.com/office/powerpoint/2010/main" val="130761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B94BE-72CF-908F-6CA3-B44BA26DE814}"/>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1AD66887-1CBC-7CC1-3B13-6C6549A3F9D8}"/>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F1222D20-227E-E98A-7C4D-103F92705F98}"/>
              </a:ext>
            </a:extLst>
          </p:cNvPr>
          <p:cNvSpPr>
            <a:spLocks noGrp="1"/>
          </p:cNvSpPr>
          <p:nvPr>
            <p:ph type="sldNum" sz="quarter" idx="12"/>
          </p:nvPr>
        </p:nvSpPr>
        <p:spPr/>
        <p:txBody>
          <a:bodyPr/>
          <a:lstStyle/>
          <a:p>
            <a:fld id="{BA408E44-8F23-E740-A395-8304471631E1}" type="slidenum">
              <a:rPr lang="es-ES_tradnl" smtClean="0"/>
              <a:t>6</a:t>
            </a:fld>
            <a:endParaRPr lang="es-ES"/>
          </a:p>
        </p:txBody>
      </p:sp>
      <p:cxnSp>
        <p:nvCxnSpPr>
          <p:cNvPr id="4" name="Conector recto de flecha 3">
            <a:extLst>
              <a:ext uri="{FF2B5EF4-FFF2-40B4-BE49-F238E27FC236}">
                <a16:creationId xmlns:a16="http://schemas.microsoft.com/office/drawing/2014/main" id="{C422EA77-F385-D83A-AB67-9061195AC298}"/>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C206AD29-C4D1-3937-F0BF-B3C670A5D958}"/>
              </a:ext>
            </a:extLst>
          </p:cNvPr>
          <p:cNvCxnSpPr>
            <a:cxnSpLocks/>
          </p:cNvCxnSpPr>
          <p:nvPr/>
        </p:nvCxnSpPr>
        <p:spPr>
          <a:xfrm flipH="1" flipV="1">
            <a:off x="1757097" y="1784698"/>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34CA3DFE-1650-B2AC-0AE2-B8E6BF5BE377}"/>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8D0884E8-F0C6-07C1-5478-9D38A36D6AB5}"/>
              </a:ext>
            </a:extLst>
          </p:cNvPr>
          <p:cNvSpPr/>
          <p:nvPr/>
        </p:nvSpPr>
        <p:spPr>
          <a:xfrm>
            <a:off x="3206209"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8994BFC8-AC41-F5E1-76B3-B45E35CAD9BD}"/>
              </a:ext>
            </a:extLst>
          </p:cNvPr>
          <p:cNvSpPr txBox="1"/>
          <p:nvPr/>
        </p:nvSpPr>
        <p:spPr>
          <a:xfrm>
            <a:off x="2068530" y="5821560"/>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CA4F0FD7-F4D6-5EBE-C1C4-2BDF5EF7A770}"/>
              </a:ext>
            </a:extLst>
          </p:cNvPr>
          <p:cNvCxnSpPr/>
          <p:nvPr/>
        </p:nvCxnSpPr>
        <p:spPr>
          <a:xfrm flipH="1">
            <a:off x="3304189" y="1872916"/>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FC855474-23B2-DD41-BA30-A218D34A9730}"/>
              </a:ext>
            </a:extLst>
          </p:cNvPr>
          <p:cNvSpPr txBox="1"/>
          <p:nvPr/>
        </p:nvSpPr>
        <p:spPr>
          <a:xfrm>
            <a:off x="3390825" y="5832765"/>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1970-1990</a:t>
            </a:r>
            <a:endParaRPr lang="es-ES"/>
          </a:p>
        </p:txBody>
      </p:sp>
      <p:sp>
        <p:nvSpPr>
          <p:cNvPr id="14" name="CuadroTexto 13">
            <a:extLst>
              <a:ext uri="{FF2B5EF4-FFF2-40B4-BE49-F238E27FC236}">
                <a16:creationId xmlns:a16="http://schemas.microsoft.com/office/drawing/2014/main" id="{7CB14058-C8B8-BE62-4CD9-0F7B67D5DF56}"/>
              </a:ext>
            </a:extLst>
          </p:cNvPr>
          <p:cNvSpPr txBox="1"/>
          <p:nvPr/>
        </p:nvSpPr>
        <p:spPr>
          <a:xfrm>
            <a:off x="1855618" y="1877089"/>
            <a:ext cx="1464450" cy="1110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Primeras computadoras-primeros periféricos</a:t>
            </a:r>
          </a:p>
        </p:txBody>
      </p:sp>
      <p:sp>
        <p:nvSpPr>
          <p:cNvPr id="15" name="CuadroTexto 14">
            <a:extLst>
              <a:ext uri="{FF2B5EF4-FFF2-40B4-BE49-F238E27FC236}">
                <a16:creationId xmlns:a16="http://schemas.microsoft.com/office/drawing/2014/main" id="{637BA0D4-2775-C7C4-13F3-8462F1328DBC}"/>
              </a:ext>
            </a:extLst>
          </p:cNvPr>
          <p:cNvSpPr txBox="1"/>
          <p:nvPr/>
        </p:nvSpPr>
        <p:spPr>
          <a:xfrm>
            <a:off x="1895769" y="2936308"/>
            <a:ext cx="1475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a:ea typeface="Calibri"/>
                <a:cs typeface="Calibri"/>
              </a:rPr>
              <a:t>Tarjetas perforadas</a:t>
            </a:r>
            <a:endParaRPr lang="es-ES">
              <a:ea typeface="Calibri" panose="020F0502020204030204"/>
              <a:cs typeface="Calibri" panose="020F0502020204030204"/>
            </a:endParaRPr>
          </a:p>
          <a:p>
            <a:pPr marL="285750" indent="-285750">
              <a:buFont typeface="Arial"/>
              <a:buChar char="•"/>
            </a:pPr>
            <a:r>
              <a:rPr lang="es-ES" sz="1600">
                <a:ea typeface="Calibri"/>
                <a:cs typeface="Calibri"/>
              </a:rPr>
              <a:t>Teletipos</a:t>
            </a:r>
          </a:p>
          <a:p>
            <a:pPr marL="285750" indent="-285750">
              <a:buFont typeface="Arial"/>
              <a:buChar char="•"/>
            </a:pPr>
            <a:r>
              <a:rPr lang="es-ES" sz="1600">
                <a:ea typeface="Calibri"/>
                <a:cs typeface="Calibri"/>
              </a:rPr>
              <a:t>Impresoras de línea</a:t>
            </a:r>
          </a:p>
        </p:txBody>
      </p:sp>
      <p:sp>
        <p:nvSpPr>
          <p:cNvPr id="2" name="CuadroTexto 17">
            <a:extLst>
              <a:ext uri="{FF2B5EF4-FFF2-40B4-BE49-F238E27FC236}">
                <a16:creationId xmlns:a16="http://schemas.microsoft.com/office/drawing/2014/main" id="{A7963D42-761A-CF8F-A11F-BA3182E6BABC}"/>
              </a:ext>
            </a:extLst>
          </p:cNvPr>
          <p:cNvSpPr txBox="1"/>
          <p:nvPr/>
        </p:nvSpPr>
        <p:spPr>
          <a:xfrm>
            <a:off x="3469404" y="3609828"/>
            <a:ext cx="2080773"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600" b="1">
                <a:ea typeface="Calibri"/>
                <a:cs typeface="Calibri"/>
              </a:rPr>
              <a:t>Periféricos de salida:</a:t>
            </a:r>
            <a:endParaRPr lang="es-ES"/>
          </a:p>
          <a:p>
            <a:pPr marL="285750" indent="-285750">
              <a:buFont typeface="Arial"/>
              <a:buChar char="•"/>
            </a:pPr>
            <a:r>
              <a:rPr lang="es-ES" sz="1600">
                <a:ea typeface="Calibri"/>
                <a:cs typeface="Calibri"/>
              </a:rPr>
              <a:t>Monitores (CRT)</a:t>
            </a:r>
          </a:p>
          <a:p>
            <a:pPr marL="285750" indent="-285750">
              <a:buFont typeface="Arial"/>
              <a:buChar char="•"/>
            </a:pPr>
            <a:r>
              <a:rPr lang="es-ES" sz="1600">
                <a:ea typeface="Calibri"/>
                <a:cs typeface="Calibri"/>
              </a:rPr>
              <a:t>Impresoras matriciales</a:t>
            </a:r>
          </a:p>
          <a:p>
            <a:pPr marL="285750" indent="-285750">
              <a:buFont typeface="Arial"/>
              <a:buChar char="•"/>
            </a:pPr>
            <a:r>
              <a:rPr lang="es-ES" sz="1600">
                <a:ea typeface="Calibri"/>
                <a:cs typeface="Calibri"/>
              </a:rPr>
              <a:t>Altavoces</a:t>
            </a:r>
          </a:p>
        </p:txBody>
      </p:sp>
      <p:sp>
        <p:nvSpPr>
          <p:cNvPr id="5" name="CuadroTexto 18">
            <a:extLst>
              <a:ext uri="{FF2B5EF4-FFF2-40B4-BE49-F238E27FC236}">
                <a16:creationId xmlns:a16="http://schemas.microsoft.com/office/drawing/2014/main" id="{297A0EB6-5EF5-9E85-C489-096359BA5AA0}"/>
              </a:ext>
            </a:extLst>
          </p:cNvPr>
          <p:cNvSpPr txBox="1"/>
          <p:nvPr/>
        </p:nvSpPr>
        <p:spPr>
          <a:xfrm>
            <a:off x="3503078" y="1872916"/>
            <a:ext cx="2192776"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600" b="1" dirty="0">
                <a:ea typeface="Calibri"/>
                <a:cs typeface="Calibri"/>
              </a:rPr>
              <a:t>Periféricos de entrada:</a:t>
            </a:r>
            <a:endParaRPr lang="es-ES" dirty="0"/>
          </a:p>
          <a:p>
            <a:pPr marL="285750" indent="-285750">
              <a:buFont typeface="Arial"/>
              <a:buChar char="•"/>
            </a:pPr>
            <a:r>
              <a:rPr lang="es-ES" sz="1600" dirty="0">
                <a:ea typeface="Calibri"/>
                <a:cs typeface="Calibri"/>
              </a:rPr>
              <a:t>Teclado</a:t>
            </a:r>
          </a:p>
          <a:p>
            <a:pPr marL="285750" indent="-285750">
              <a:buFont typeface="Arial"/>
              <a:buChar char="•"/>
            </a:pPr>
            <a:r>
              <a:rPr lang="es-ES" sz="1600" dirty="0">
                <a:ea typeface="Calibri"/>
                <a:cs typeface="Calibri"/>
              </a:rPr>
              <a:t>Ratón </a:t>
            </a:r>
          </a:p>
          <a:p>
            <a:pPr marL="285750" indent="-285750">
              <a:buFont typeface="Arial"/>
              <a:buChar char="•"/>
            </a:pPr>
            <a:r>
              <a:rPr lang="es-ES" sz="1600" dirty="0">
                <a:ea typeface="Calibri"/>
                <a:cs typeface="Calibri"/>
              </a:rPr>
              <a:t>Escáner</a:t>
            </a:r>
          </a:p>
          <a:p>
            <a:pPr marL="285750" indent="-285750">
              <a:buFont typeface="Arial"/>
              <a:buChar char="•"/>
            </a:pPr>
            <a:r>
              <a:rPr lang="es-ES" sz="1600" dirty="0">
                <a:ea typeface="Calibri"/>
                <a:cs typeface="Calibri"/>
              </a:rPr>
              <a:t>Micrófono</a:t>
            </a:r>
          </a:p>
        </p:txBody>
      </p:sp>
      <p:cxnSp>
        <p:nvCxnSpPr>
          <p:cNvPr id="7" name="Conector recto de flecha 6">
            <a:extLst>
              <a:ext uri="{FF2B5EF4-FFF2-40B4-BE49-F238E27FC236}">
                <a16:creationId xmlns:a16="http://schemas.microsoft.com/office/drawing/2014/main" id="{390661E4-6628-6780-D896-ACADDD5817B8}"/>
              </a:ext>
            </a:extLst>
          </p:cNvPr>
          <p:cNvCxnSpPr>
            <a:cxnSpLocks/>
          </p:cNvCxnSpPr>
          <p:nvPr/>
        </p:nvCxnSpPr>
        <p:spPr>
          <a:xfrm flipH="1">
            <a:off x="5478129" y="1850504"/>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80D41BDA-3BAA-5A0C-5298-B1C55019870D}"/>
              </a:ext>
            </a:extLst>
          </p:cNvPr>
          <p:cNvSpPr/>
          <p:nvPr/>
        </p:nvSpPr>
        <p:spPr>
          <a:xfrm>
            <a:off x="5391356"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2509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3435-8632-D960-88E5-24962B634679}"/>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B6278282-C012-9D92-4A7C-9465111D7C07}"/>
              </a:ext>
            </a:extLst>
          </p:cNvPr>
          <p:cNvSpPr txBox="1"/>
          <p:nvPr/>
        </p:nvSpPr>
        <p:spPr>
          <a:xfrm>
            <a:off x="2334758" y="193426"/>
            <a:ext cx="7998474" cy="590931"/>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El arte ASCII: el mensaje de una época</a:t>
            </a:r>
            <a:endParaRPr lang="es-ES">
              <a:solidFill>
                <a:schemeClr val="accent4">
                  <a:lumMod val="75000"/>
                </a:schemeClr>
              </a:solidFill>
            </a:endParaRPr>
          </a:p>
        </p:txBody>
      </p:sp>
      <p:sp>
        <p:nvSpPr>
          <p:cNvPr id="3" name="Marcador de número de diapositiva 2">
            <a:extLst>
              <a:ext uri="{FF2B5EF4-FFF2-40B4-BE49-F238E27FC236}">
                <a16:creationId xmlns:a16="http://schemas.microsoft.com/office/drawing/2014/main" id="{B68D9306-C2C7-5409-A889-CF3FA4EF083B}"/>
              </a:ext>
            </a:extLst>
          </p:cNvPr>
          <p:cNvSpPr>
            <a:spLocks noGrp="1"/>
          </p:cNvSpPr>
          <p:nvPr>
            <p:ph type="sldNum" sz="quarter" idx="12"/>
          </p:nvPr>
        </p:nvSpPr>
        <p:spPr/>
        <p:txBody>
          <a:bodyPr/>
          <a:lstStyle/>
          <a:p>
            <a:fld id="{BA408E44-8F23-E740-A395-8304471631E1}" type="slidenum">
              <a:rPr lang="es-ES_tradnl" smtClean="0"/>
              <a:t>7</a:t>
            </a:fld>
            <a:endParaRPr lang="es-ES"/>
          </a:p>
        </p:txBody>
      </p:sp>
      <p:cxnSp>
        <p:nvCxnSpPr>
          <p:cNvPr id="4" name="Conector recto de flecha 3">
            <a:extLst>
              <a:ext uri="{FF2B5EF4-FFF2-40B4-BE49-F238E27FC236}">
                <a16:creationId xmlns:a16="http://schemas.microsoft.com/office/drawing/2014/main" id="{3BD55225-D129-721C-5EC4-7834F7CEA59B}"/>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9A5A3F6B-6440-24AE-C0C8-18512678B72A}"/>
              </a:ext>
            </a:extLst>
          </p:cNvPr>
          <p:cNvCxnSpPr>
            <a:cxnSpLocks/>
          </p:cNvCxnSpPr>
          <p:nvPr/>
        </p:nvCxnSpPr>
        <p:spPr>
          <a:xfrm flipH="1" flipV="1">
            <a:off x="1757097" y="1784698"/>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88C43668-8579-878A-79B4-646622ABA1DD}"/>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EA42D397-0CAA-8A38-0044-F649658C01A9}"/>
              </a:ext>
            </a:extLst>
          </p:cNvPr>
          <p:cNvSpPr/>
          <p:nvPr/>
        </p:nvSpPr>
        <p:spPr>
          <a:xfrm>
            <a:off x="3206209"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C35ADA26-EBB2-639C-1E9F-4E1AD9326EF8}"/>
              </a:ext>
            </a:extLst>
          </p:cNvPr>
          <p:cNvSpPr txBox="1"/>
          <p:nvPr/>
        </p:nvSpPr>
        <p:spPr>
          <a:xfrm>
            <a:off x="2068530" y="5821560"/>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A2BFDC57-ABD3-DBF3-5C90-1B4EF7341721}"/>
              </a:ext>
            </a:extLst>
          </p:cNvPr>
          <p:cNvCxnSpPr/>
          <p:nvPr/>
        </p:nvCxnSpPr>
        <p:spPr>
          <a:xfrm flipH="1">
            <a:off x="3290351" y="1781149"/>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DC0C3963-10A4-963A-22A0-B84632C49916}"/>
              </a:ext>
            </a:extLst>
          </p:cNvPr>
          <p:cNvSpPr txBox="1"/>
          <p:nvPr/>
        </p:nvSpPr>
        <p:spPr>
          <a:xfrm>
            <a:off x="3390825" y="5832765"/>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1970-1990</a:t>
            </a:r>
            <a:endParaRPr lang="es-ES"/>
          </a:p>
        </p:txBody>
      </p:sp>
      <p:sp>
        <p:nvSpPr>
          <p:cNvPr id="14" name="CuadroTexto 13">
            <a:extLst>
              <a:ext uri="{FF2B5EF4-FFF2-40B4-BE49-F238E27FC236}">
                <a16:creationId xmlns:a16="http://schemas.microsoft.com/office/drawing/2014/main" id="{2E831AB2-669B-C252-CE30-DCE8F6AF3BD1}"/>
              </a:ext>
            </a:extLst>
          </p:cNvPr>
          <p:cNvSpPr txBox="1"/>
          <p:nvPr/>
        </p:nvSpPr>
        <p:spPr>
          <a:xfrm>
            <a:off x="1855618" y="1877089"/>
            <a:ext cx="1464450" cy="1110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Primeras computadoras-primeros periféricos</a:t>
            </a:r>
          </a:p>
        </p:txBody>
      </p:sp>
      <p:sp>
        <p:nvSpPr>
          <p:cNvPr id="15" name="CuadroTexto 14">
            <a:extLst>
              <a:ext uri="{FF2B5EF4-FFF2-40B4-BE49-F238E27FC236}">
                <a16:creationId xmlns:a16="http://schemas.microsoft.com/office/drawing/2014/main" id="{FEF98117-986E-9395-DB25-03640D0905B9}"/>
              </a:ext>
            </a:extLst>
          </p:cNvPr>
          <p:cNvSpPr txBox="1"/>
          <p:nvPr/>
        </p:nvSpPr>
        <p:spPr>
          <a:xfrm>
            <a:off x="1900442" y="3546765"/>
            <a:ext cx="1475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a:ea typeface="Calibri"/>
                <a:cs typeface="Calibri"/>
              </a:rPr>
              <a:t>Tarjetas perforadas</a:t>
            </a:r>
            <a:endParaRPr lang="es-ES">
              <a:ea typeface="Calibri" panose="020F0502020204030204"/>
              <a:cs typeface="Calibri" panose="020F0502020204030204"/>
            </a:endParaRPr>
          </a:p>
          <a:p>
            <a:pPr marL="285750" indent="-285750">
              <a:buFont typeface="Arial"/>
              <a:buChar char="•"/>
            </a:pPr>
            <a:r>
              <a:rPr lang="es-ES" sz="1600">
                <a:ea typeface="Calibri"/>
                <a:cs typeface="Calibri"/>
              </a:rPr>
              <a:t>Teletipos</a:t>
            </a:r>
          </a:p>
          <a:p>
            <a:pPr marL="285750" indent="-285750">
              <a:buFont typeface="Arial"/>
              <a:buChar char="•"/>
            </a:pPr>
            <a:r>
              <a:rPr lang="es-ES" sz="1600">
                <a:ea typeface="Calibri"/>
                <a:cs typeface="Calibri"/>
              </a:rPr>
              <a:t>Impresoras de línea</a:t>
            </a:r>
          </a:p>
        </p:txBody>
      </p:sp>
      <p:sp>
        <p:nvSpPr>
          <p:cNvPr id="2" name="CuadroTexto 17">
            <a:extLst>
              <a:ext uri="{FF2B5EF4-FFF2-40B4-BE49-F238E27FC236}">
                <a16:creationId xmlns:a16="http://schemas.microsoft.com/office/drawing/2014/main" id="{17AB4610-3976-D65B-1D6E-07B79190D4BA}"/>
              </a:ext>
            </a:extLst>
          </p:cNvPr>
          <p:cNvSpPr txBox="1"/>
          <p:nvPr/>
        </p:nvSpPr>
        <p:spPr>
          <a:xfrm>
            <a:off x="3491677" y="3759677"/>
            <a:ext cx="2080773"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600" b="1">
                <a:ea typeface="Calibri"/>
                <a:cs typeface="Calibri"/>
              </a:rPr>
              <a:t>Periféricos de salida:</a:t>
            </a:r>
            <a:endParaRPr lang="es-ES"/>
          </a:p>
          <a:p>
            <a:pPr marL="285750" indent="-285750">
              <a:buFont typeface="Arial"/>
              <a:buChar char="•"/>
            </a:pPr>
            <a:r>
              <a:rPr lang="es-ES" sz="1600">
                <a:ea typeface="Calibri"/>
                <a:cs typeface="Calibri"/>
              </a:rPr>
              <a:t>Monitores (CRT)</a:t>
            </a:r>
          </a:p>
          <a:p>
            <a:pPr marL="285750" indent="-285750">
              <a:buFont typeface="Arial"/>
              <a:buChar char="•"/>
            </a:pPr>
            <a:r>
              <a:rPr lang="es-ES" sz="1600">
                <a:ea typeface="Calibri"/>
                <a:cs typeface="Calibri"/>
              </a:rPr>
              <a:t>Impresoras matriciales</a:t>
            </a:r>
          </a:p>
          <a:p>
            <a:pPr marL="285750" indent="-285750">
              <a:buFont typeface="Arial"/>
              <a:buChar char="•"/>
            </a:pPr>
            <a:r>
              <a:rPr lang="es-ES" sz="1600">
                <a:ea typeface="Calibri"/>
                <a:cs typeface="Calibri"/>
              </a:rPr>
              <a:t>Altavoces</a:t>
            </a:r>
          </a:p>
        </p:txBody>
      </p:sp>
      <p:sp>
        <p:nvSpPr>
          <p:cNvPr id="5" name="CuadroTexto 18">
            <a:extLst>
              <a:ext uri="{FF2B5EF4-FFF2-40B4-BE49-F238E27FC236}">
                <a16:creationId xmlns:a16="http://schemas.microsoft.com/office/drawing/2014/main" id="{E0EACFD7-124B-0F5C-6C91-7E3325854D73}"/>
              </a:ext>
            </a:extLst>
          </p:cNvPr>
          <p:cNvSpPr txBox="1"/>
          <p:nvPr/>
        </p:nvSpPr>
        <p:spPr>
          <a:xfrm>
            <a:off x="3515340" y="1910496"/>
            <a:ext cx="2080773" cy="15696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600" b="1" dirty="0">
                <a:ea typeface="Calibri"/>
                <a:cs typeface="Calibri"/>
              </a:rPr>
              <a:t>Periféricos de entrada:</a:t>
            </a:r>
            <a:endParaRPr lang="es-ES" dirty="0"/>
          </a:p>
          <a:p>
            <a:pPr marL="285750" indent="-285750">
              <a:buFont typeface="Arial"/>
              <a:buChar char="•"/>
            </a:pPr>
            <a:r>
              <a:rPr lang="es-ES" sz="1600" dirty="0">
                <a:ea typeface="Calibri"/>
                <a:cs typeface="Calibri"/>
              </a:rPr>
              <a:t>Teclado</a:t>
            </a:r>
          </a:p>
          <a:p>
            <a:pPr marL="285750" indent="-285750">
              <a:buFont typeface="Arial"/>
              <a:buChar char="•"/>
            </a:pPr>
            <a:r>
              <a:rPr lang="es-ES" sz="1600" dirty="0">
                <a:ea typeface="Calibri"/>
                <a:cs typeface="Calibri"/>
              </a:rPr>
              <a:t>Ratón </a:t>
            </a:r>
          </a:p>
          <a:p>
            <a:pPr marL="285750" indent="-285750">
              <a:buFont typeface="Arial"/>
              <a:buChar char="•"/>
            </a:pPr>
            <a:r>
              <a:rPr lang="es-ES" sz="1600" dirty="0">
                <a:ea typeface="Calibri"/>
                <a:cs typeface="Calibri"/>
              </a:rPr>
              <a:t>Escáner</a:t>
            </a:r>
          </a:p>
          <a:p>
            <a:pPr marL="285750" indent="-285750">
              <a:buFont typeface="Arial"/>
              <a:buChar char="•"/>
            </a:pPr>
            <a:r>
              <a:rPr lang="es-ES" sz="1600" dirty="0">
                <a:ea typeface="Calibri"/>
                <a:cs typeface="Calibri"/>
              </a:rPr>
              <a:t>Micrófono</a:t>
            </a:r>
          </a:p>
        </p:txBody>
      </p:sp>
      <p:cxnSp>
        <p:nvCxnSpPr>
          <p:cNvPr id="7" name="Conector recto de flecha 6">
            <a:extLst>
              <a:ext uri="{FF2B5EF4-FFF2-40B4-BE49-F238E27FC236}">
                <a16:creationId xmlns:a16="http://schemas.microsoft.com/office/drawing/2014/main" id="{C71BDB58-93A3-ACEA-D490-BDB6CDB5F43E}"/>
              </a:ext>
            </a:extLst>
          </p:cNvPr>
          <p:cNvCxnSpPr>
            <a:cxnSpLocks/>
          </p:cNvCxnSpPr>
          <p:nvPr/>
        </p:nvCxnSpPr>
        <p:spPr>
          <a:xfrm flipH="1">
            <a:off x="5478129" y="1850504"/>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3D2D9E96-999B-5D09-055E-614AAF35AF62}"/>
              </a:ext>
            </a:extLst>
          </p:cNvPr>
          <p:cNvSpPr/>
          <p:nvPr/>
        </p:nvSpPr>
        <p:spPr>
          <a:xfrm>
            <a:off x="5391356"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B465D045-3D13-E75F-94B8-B24CFAD0689A}"/>
              </a:ext>
            </a:extLst>
          </p:cNvPr>
          <p:cNvPicPr>
            <a:picLocks noChangeAspect="1"/>
          </p:cNvPicPr>
          <p:nvPr/>
        </p:nvPicPr>
        <p:blipFill>
          <a:blip r:embed="rId3"/>
          <a:stretch>
            <a:fillRect/>
          </a:stretch>
        </p:blipFill>
        <p:spPr>
          <a:xfrm>
            <a:off x="5726743" y="1733549"/>
            <a:ext cx="5049555" cy="3390900"/>
          </a:xfrm>
          <a:prstGeom prst="rect">
            <a:avLst/>
          </a:prstGeom>
        </p:spPr>
      </p:pic>
    </p:spTree>
    <p:extLst>
      <p:ext uri="{BB962C8B-B14F-4D97-AF65-F5344CB8AC3E}">
        <p14:creationId xmlns:p14="http://schemas.microsoft.com/office/powerpoint/2010/main" val="168702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A6236-DF5A-0584-22EF-36DCDB81EECC}"/>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74893D97-052E-2F4C-3BAA-19B1FF8DB0C3}"/>
              </a:ext>
            </a:extLst>
          </p:cNvPr>
          <p:cNvSpPr txBox="1"/>
          <p:nvPr/>
        </p:nvSpPr>
        <p:spPr>
          <a:xfrm>
            <a:off x="2334758" y="193426"/>
            <a:ext cx="7998474" cy="590931"/>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El arte ASCII: una visión vintage</a:t>
            </a:r>
            <a:endParaRPr lang="es-ES">
              <a:solidFill>
                <a:schemeClr val="accent4">
                  <a:lumMod val="75000"/>
                </a:schemeClr>
              </a:solidFill>
            </a:endParaRPr>
          </a:p>
        </p:txBody>
      </p:sp>
      <p:sp>
        <p:nvSpPr>
          <p:cNvPr id="3" name="Marcador de número de diapositiva 2">
            <a:extLst>
              <a:ext uri="{FF2B5EF4-FFF2-40B4-BE49-F238E27FC236}">
                <a16:creationId xmlns:a16="http://schemas.microsoft.com/office/drawing/2014/main" id="{257B0734-BCA2-008C-308D-8D5CAF08060F}"/>
              </a:ext>
            </a:extLst>
          </p:cNvPr>
          <p:cNvSpPr>
            <a:spLocks noGrp="1"/>
          </p:cNvSpPr>
          <p:nvPr>
            <p:ph type="sldNum" sz="quarter" idx="12"/>
          </p:nvPr>
        </p:nvSpPr>
        <p:spPr/>
        <p:txBody>
          <a:bodyPr/>
          <a:lstStyle/>
          <a:p>
            <a:fld id="{BA408E44-8F23-E740-A395-8304471631E1}" type="slidenum">
              <a:rPr lang="es-ES_tradnl" smtClean="0"/>
              <a:t>8</a:t>
            </a:fld>
            <a:endParaRPr lang="es-ES"/>
          </a:p>
        </p:txBody>
      </p:sp>
      <p:cxnSp>
        <p:nvCxnSpPr>
          <p:cNvPr id="4" name="Conector recto de flecha 3">
            <a:extLst>
              <a:ext uri="{FF2B5EF4-FFF2-40B4-BE49-F238E27FC236}">
                <a16:creationId xmlns:a16="http://schemas.microsoft.com/office/drawing/2014/main" id="{52ACE9CD-B21C-9166-BEAF-8A4C4B27D8E3}"/>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5B285717-7BD8-BB6A-F55F-2CADCC8D57FA}"/>
              </a:ext>
            </a:extLst>
          </p:cNvPr>
          <p:cNvCxnSpPr>
            <a:cxnSpLocks/>
          </p:cNvCxnSpPr>
          <p:nvPr/>
        </p:nvCxnSpPr>
        <p:spPr>
          <a:xfrm flipH="1" flipV="1">
            <a:off x="1757097" y="1784698"/>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9EFD1343-5122-C61A-9288-02B9B6B1170F}"/>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50E9A292-7660-60D0-5932-9D9DF63B2D06}"/>
              </a:ext>
            </a:extLst>
          </p:cNvPr>
          <p:cNvSpPr/>
          <p:nvPr/>
        </p:nvSpPr>
        <p:spPr>
          <a:xfrm>
            <a:off x="3206209"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30DD5846-D61E-BDEE-D445-52CEF5F6E257}"/>
              </a:ext>
            </a:extLst>
          </p:cNvPr>
          <p:cNvSpPr txBox="1"/>
          <p:nvPr/>
        </p:nvSpPr>
        <p:spPr>
          <a:xfrm>
            <a:off x="2068530" y="5821560"/>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F90C6BC3-9E78-C306-1BAA-CEA261E1C0D2}"/>
              </a:ext>
            </a:extLst>
          </p:cNvPr>
          <p:cNvCxnSpPr/>
          <p:nvPr/>
        </p:nvCxnSpPr>
        <p:spPr>
          <a:xfrm flipH="1">
            <a:off x="3290351" y="1781149"/>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F612B246-90F9-E78D-D817-85B9044AFDAD}"/>
              </a:ext>
            </a:extLst>
          </p:cNvPr>
          <p:cNvSpPr txBox="1"/>
          <p:nvPr/>
        </p:nvSpPr>
        <p:spPr>
          <a:xfrm>
            <a:off x="3390825" y="5832765"/>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1970-1990</a:t>
            </a:r>
            <a:endParaRPr lang="es-ES"/>
          </a:p>
        </p:txBody>
      </p:sp>
      <p:sp>
        <p:nvSpPr>
          <p:cNvPr id="14" name="CuadroTexto 13">
            <a:extLst>
              <a:ext uri="{FF2B5EF4-FFF2-40B4-BE49-F238E27FC236}">
                <a16:creationId xmlns:a16="http://schemas.microsoft.com/office/drawing/2014/main" id="{F1D79150-11FF-8D37-59DA-48E8FB683BA2}"/>
              </a:ext>
            </a:extLst>
          </p:cNvPr>
          <p:cNvSpPr txBox="1"/>
          <p:nvPr/>
        </p:nvSpPr>
        <p:spPr>
          <a:xfrm>
            <a:off x="1855618" y="1877089"/>
            <a:ext cx="1464450" cy="1110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Primeras computadoras-primeros periféricos</a:t>
            </a:r>
          </a:p>
        </p:txBody>
      </p:sp>
      <p:sp>
        <p:nvSpPr>
          <p:cNvPr id="15" name="CuadroTexto 14">
            <a:extLst>
              <a:ext uri="{FF2B5EF4-FFF2-40B4-BE49-F238E27FC236}">
                <a16:creationId xmlns:a16="http://schemas.microsoft.com/office/drawing/2014/main" id="{3A280972-73FA-FAC7-1E54-E4BD009472E7}"/>
              </a:ext>
            </a:extLst>
          </p:cNvPr>
          <p:cNvSpPr txBox="1"/>
          <p:nvPr/>
        </p:nvSpPr>
        <p:spPr>
          <a:xfrm>
            <a:off x="1900442" y="3546765"/>
            <a:ext cx="1475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a:ea typeface="Calibri"/>
                <a:cs typeface="Calibri"/>
              </a:rPr>
              <a:t>Tarjetas perforadas</a:t>
            </a:r>
            <a:endParaRPr lang="es-ES">
              <a:ea typeface="Calibri" panose="020F0502020204030204"/>
              <a:cs typeface="Calibri" panose="020F0502020204030204"/>
            </a:endParaRPr>
          </a:p>
          <a:p>
            <a:pPr marL="285750" indent="-285750">
              <a:buFont typeface="Arial"/>
              <a:buChar char="•"/>
            </a:pPr>
            <a:r>
              <a:rPr lang="es-ES" sz="1600">
                <a:ea typeface="Calibri"/>
                <a:cs typeface="Calibri"/>
              </a:rPr>
              <a:t>Teletipos</a:t>
            </a:r>
          </a:p>
          <a:p>
            <a:pPr marL="285750" indent="-285750">
              <a:buFont typeface="Arial"/>
              <a:buChar char="•"/>
            </a:pPr>
            <a:r>
              <a:rPr lang="es-ES" sz="1600">
                <a:ea typeface="Calibri"/>
                <a:cs typeface="Calibri"/>
              </a:rPr>
              <a:t>Impresoras de línea</a:t>
            </a:r>
          </a:p>
        </p:txBody>
      </p:sp>
      <p:sp>
        <p:nvSpPr>
          <p:cNvPr id="2" name="CuadroTexto 17">
            <a:extLst>
              <a:ext uri="{FF2B5EF4-FFF2-40B4-BE49-F238E27FC236}">
                <a16:creationId xmlns:a16="http://schemas.microsoft.com/office/drawing/2014/main" id="{699FF8D3-7266-DD70-8E8B-BF9A00C1D0B1}"/>
              </a:ext>
            </a:extLst>
          </p:cNvPr>
          <p:cNvSpPr txBox="1"/>
          <p:nvPr/>
        </p:nvSpPr>
        <p:spPr>
          <a:xfrm>
            <a:off x="3491677" y="3759677"/>
            <a:ext cx="2080773"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600" b="1">
                <a:ea typeface="Calibri"/>
                <a:cs typeface="Calibri"/>
              </a:rPr>
              <a:t>Periféricos de salida:</a:t>
            </a:r>
            <a:endParaRPr lang="es-ES"/>
          </a:p>
          <a:p>
            <a:pPr marL="285750" indent="-285750">
              <a:buFont typeface="Arial"/>
              <a:buChar char="•"/>
            </a:pPr>
            <a:r>
              <a:rPr lang="es-ES" sz="1600">
                <a:ea typeface="Calibri"/>
                <a:cs typeface="Calibri"/>
              </a:rPr>
              <a:t>Monitores (CRT)</a:t>
            </a:r>
          </a:p>
          <a:p>
            <a:pPr marL="285750" indent="-285750">
              <a:buFont typeface="Arial"/>
              <a:buChar char="•"/>
            </a:pPr>
            <a:r>
              <a:rPr lang="es-ES" sz="1600">
                <a:ea typeface="Calibri"/>
                <a:cs typeface="Calibri"/>
              </a:rPr>
              <a:t>Impresoras matriciales</a:t>
            </a:r>
          </a:p>
          <a:p>
            <a:pPr marL="285750" indent="-285750">
              <a:buFont typeface="Arial"/>
              <a:buChar char="•"/>
            </a:pPr>
            <a:r>
              <a:rPr lang="es-ES" sz="1600">
                <a:ea typeface="Calibri"/>
                <a:cs typeface="Calibri"/>
              </a:rPr>
              <a:t>Altavoces</a:t>
            </a:r>
          </a:p>
        </p:txBody>
      </p:sp>
      <p:sp>
        <p:nvSpPr>
          <p:cNvPr id="5" name="CuadroTexto 18">
            <a:extLst>
              <a:ext uri="{FF2B5EF4-FFF2-40B4-BE49-F238E27FC236}">
                <a16:creationId xmlns:a16="http://schemas.microsoft.com/office/drawing/2014/main" id="{72BF7AF9-B7E5-8D7B-B1E5-2E9DE525C161}"/>
              </a:ext>
            </a:extLst>
          </p:cNvPr>
          <p:cNvSpPr txBox="1"/>
          <p:nvPr/>
        </p:nvSpPr>
        <p:spPr>
          <a:xfrm>
            <a:off x="3515340" y="1910496"/>
            <a:ext cx="2080773" cy="15696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600" b="1" dirty="0">
                <a:ea typeface="Calibri"/>
                <a:cs typeface="Calibri"/>
              </a:rPr>
              <a:t>Periféricos de entrada:</a:t>
            </a:r>
            <a:endParaRPr lang="es-ES" dirty="0"/>
          </a:p>
          <a:p>
            <a:pPr marL="285750" indent="-285750">
              <a:buFont typeface="Arial"/>
              <a:buChar char="•"/>
            </a:pPr>
            <a:r>
              <a:rPr lang="es-ES" sz="1600" dirty="0">
                <a:ea typeface="Calibri"/>
                <a:cs typeface="Calibri"/>
              </a:rPr>
              <a:t>Teclado</a:t>
            </a:r>
          </a:p>
          <a:p>
            <a:pPr marL="285750" indent="-285750">
              <a:buFont typeface="Arial"/>
              <a:buChar char="•"/>
            </a:pPr>
            <a:r>
              <a:rPr lang="es-ES" sz="1600" dirty="0">
                <a:ea typeface="Calibri"/>
                <a:cs typeface="Calibri"/>
              </a:rPr>
              <a:t>Ratón </a:t>
            </a:r>
          </a:p>
          <a:p>
            <a:pPr marL="285750" indent="-285750">
              <a:buFont typeface="Arial"/>
              <a:buChar char="•"/>
            </a:pPr>
            <a:r>
              <a:rPr lang="es-ES" sz="1600" dirty="0">
                <a:ea typeface="Calibri"/>
                <a:cs typeface="Calibri"/>
              </a:rPr>
              <a:t>Escáner</a:t>
            </a:r>
          </a:p>
          <a:p>
            <a:pPr marL="285750" indent="-285750">
              <a:buFont typeface="Arial"/>
              <a:buChar char="•"/>
            </a:pPr>
            <a:r>
              <a:rPr lang="es-ES" sz="1600" dirty="0">
                <a:ea typeface="Calibri"/>
                <a:cs typeface="Calibri"/>
              </a:rPr>
              <a:t>Micrófono</a:t>
            </a:r>
          </a:p>
        </p:txBody>
      </p:sp>
      <p:cxnSp>
        <p:nvCxnSpPr>
          <p:cNvPr id="7" name="Conector recto de flecha 6">
            <a:extLst>
              <a:ext uri="{FF2B5EF4-FFF2-40B4-BE49-F238E27FC236}">
                <a16:creationId xmlns:a16="http://schemas.microsoft.com/office/drawing/2014/main" id="{FC847144-B738-4836-528D-31EE63229915}"/>
              </a:ext>
            </a:extLst>
          </p:cNvPr>
          <p:cNvCxnSpPr>
            <a:cxnSpLocks/>
          </p:cNvCxnSpPr>
          <p:nvPr/>
        </p:nvCxnSpPr>
        <p:spPr>
          <a:xfrm flipH="1">
            <a:off x="5381145" y="1850504"/>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75C342B3-B571-0242-0DF1-848599BA257D}"/>
              </a:ext>
            </a:extLst>
          </p:cNvPr>
          <p:cNvSpPr/>
          <p:nvPr/>
        </p:nvSpPr>
        <p:spPr>
          <a:xfrm>
            <a:off x="5294372"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Picture 17" descr="A screenshot of a computer screen&#10;&#10;AI-generated content may be incorrect.">
            <a:extLst>
              <a:ext uri="{FF2B5EF4-FFF2-40B4-BE49-F238E27FC236}">
                <a16:creationId xmlns:a16="http://schemas.microsoft.com/office/drawing/2014/main" id="{E349AF55-5BBB-FC87-156F-24CC74F3E4DA}"/>
              </a:ext>
            </a:extLst>
          </p:cNvPr>
          <p:cNvPicPr>
            <a:picLocks noChangeAspect="1"/>
          </p:cNvPicPr>
          <p:nvPr/>
        </p:nvPicPr>
        <p:blipFill>
          <a:blip r:embed="rId3"/>
          <a:stretch>
            <a:fillRect/>
          </a:stretch>
        </p:blipFill>
        <p:spPr>
          <a:xfrm>
            <a:off x="5448138" y="1910497"/>
            <a:ext cx="6455654" cy="3478070"/>
          </a:xfrm>
          <a:prstGeom prst="rect">
            <a:avLst/>
          </a:prstGeom>
        </p:spPr>
      </p:pic>
    </p:spTree>
    <p:extLst>
      <p:ext uri="{BB962C8B-B14F-4D97-AF65-F5344CB8AC3E}">
        <p14:creationId xmlns:p14="http://schemas.microsoft.com/office/powerpoint/2010/main" val="357171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8385C-8C0C-685E-B035-F9C35FB8CAFF}"/>
            </a:ext>
          </a:extLst>
        </p:cNvPr>
        <p:cNvGrpSpPr/>
        <p:nvPr/>
      </p:nvGrpSpPr>
      <p:grpSpPr>
        <a:xfrm>
          <a:off x="0" y="0"/>
          <a:ext cx="0" cy="0"/>
          <a:chOff x="0" y="0"/>
          <a:chExt cx="0" cy="0"/>
        </a:xfrm>
      </p:grpSpPr>
      <p:sp>
        <p:nvSpPr>
          <p:cNvPr id="74" name="TextBox 73">
            <a:extLst>
              <a:ext uri="{FF2B5EF4-FFF2-40B4-BE49-F238E27FC236}">
                <a16:creationId xmlns:a16="http://schemas.microsoft.com/office/drawing/2014/main" id="{2E365C5D-8C50-7047-931E-778B45515049}"/>
              </a:ext>
            </a:extLst>
          </p:cNvPr>
          <p:cNvSpPr txBox="1"/>
          <p:nvPr/>
        </p:nvSpPr>
        <p:spPr>
          <a:xfrm>
            <a:off x="2334758" y="193426"/>
            <a:ext cx="7998474" cy="1089529"/>
          </a:xfrm>
          <a:prstGeom prst="rect">
            <a:avLst/>
          </a:prstGeom>
          <a:noFill/>
        </p:spPr>
        <p:txBody>
          <a:bodyPr wrap="square" lIns="91440" tIns="45720" rIns="91440" bIns="45720" anchor="t">
            <a:spAutoFit/>
          </a:bodyPr>
          <a:lstStyle/>
          <a:p>
            <a:pPr algn="ctr">
              <a:lnSpc>
                <a:spcPct val="90000"/>
              </a:lnSpc>
              <a:spcBef>
                <a:spcPct val="0"/>
              </a:spcBef>
              <a:spcAft>
                <a:spcPts val="600"/>
              </a:spcAft>
            </a:pPr>
            <a:r>
              <a:rPr lang="es-ES_tradnl" sz="3600">
                <a:solidFill>
                  <a:schemeClr val="accent4">
                    <a:lumMod val="75000"/>
                  </a:schemeClr>
                </a:solidFill>
              </a:rPr>
              <a:t>Una vista a la evolución del hardware (y del software): Los periféricos</a:t>
            </a:r>
          </a:p>
        </p:txBody>
      </p:sp>
      <p:sp>
        <p:nvSpPr>
          <p:cNvPr id="3" name="Marcador de número de diapositiva 2">
            <a:extLst>
              <a:ext uri="{FF2B5EF4-FFF2-40B4-BE49-F238E27FC236}">
                <a16:creationId xmlns:a16="http://schemas.microsoft.com/office/drawing/2014/main" id="{1908C6B7-8EB2-4EDD-0A28-C5C7EFC6F3B2}"/>
              </a:ext>
            </a:extLst>
          </p:cNvPr>
          <p:cNvSpPr>
            <a:spLocks noGrp="1"/>
          </p:cNvSpPr>
          <p:nvPr>
            <p:ph type="sldNum" sz="quarter" idx="12"/>
          </p:nvPr>
        </p:nvSpPr>
        <p:spPr/>
        <p:txBody>
          <a:bodyPr/>
          <a:lstStyle/>
          <a:p>
            <a:fld id="{BA408E44-8F23-E740-A395-8304471631E1}" type="slidenum">
              <a:rPr lang="es-ES_tradnl" smtClean="0"/>
              <a:t>9</a:t>
            </a:fld>
            <a:endParaRPr lang="es-ES"/>
          </a:p>
        </p:txBody>
      </p:sp>
      <p:cxnSp>
        <p:nvCxnSpPr>
          <p:cNvPr id="4" name="Conector recto de flecha 3">
            <a:extLst>
              <a:ext uri="{FF2B5EF4-FFF2-40B4-BE49-F238E27FC236}">
                <a16:creationId xmlns:a16="http://schemas.microsoft.com/office/drawing/2014/main" id="{2423675D-96FE-E2E6-C9C0-71CDEAD34140}"/>
              </a:ext>
            </a:extLst>
          </p:cNvPr>
          <p:cNvCxnSpPr/>
          <p:nvPr/>
        </p:nvCxnSpPr>
        <p:spPr>
          <a:xfrm>
            <a:off x="1764115" y="5656369"/>
            <a:ext cx="9170599" cy="840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Conector recto de flecha 5">
            <a:extLst>
              <a:ext uri="{FF2B5EF4-FFF2-40B4-BE49-F238E27FC236}">
                <a16:creationId xmlns:a16="http://schemas.microsoft.com/office/drawing/2014/main" id="{E122C83C-C7EB-C75B-8578-0A2D72ED0943}"/>
              </a:ext>
            </a:extLst>
          </p:cNvPr>
          <p:cNvCxnSpPr>
            <a:cxnSpLocks/>
          </p:cNvCxnSpPr>
          <p:nvPr/>
        </p:nvCxnSpPr>
        <p:spPr>
          <a:xfrm flipH="1" flipV="1">
            <a:off x="1846744" y="1874345"/>
            <a:ext cx="7019" cy="39277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53BFC994-D339-D103-6C03-B48C380BD007}"/>
              </a:ext>
            </a:extLst>
          </p:cNvPr>
          <p:cNvSpPr txBox="1"/>
          <p:nvPr/>
        </p:nvSpPr>
        <p:spPr>
          <a:xfrm>
            <a:off x="10562588" y="5821560"/>
            <a:ext cx="904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Etapa</a:t>
            </a:r>
            <a:endParaRPr lang="es-ES"/>
          </a:p>
        </p:txBody>
      </p:sp>
      <p:sp>
        <p:nvSpPr>
          <p:cNvPr id="9" name="Elipse 8">
            <a:extLst>
              <a:ext uri="{FF2B5EF4-FFF2-40B4-BE49-F238E27FC236}">
                <a16:creationId xmlns:a16="http://schemas.microsoft.com/office/drawing/2014/main" id="{96573141-8D70-3132-4BCC-FAC2751B7780}"/>
              </a:ext>
            </a:extLst>
          </p:cNvPr>
          <p:cNvSpPr/>
          <p:nvPr/>
        </p:nvSpPr>
        <p:spPr>
          <a:xfrm>
            <a:off x="3206209"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9957CE0D-4E39-6763-56F9-E92790FD80A9}"/>
              </a:ext>
            </a:extLst>
          </p:cNvPr>
          <p:cNvSpPr txBox="1"/>
          <p:nvPr/>
        </p:nvSpPr>
        <p:spPr>
          <a:xfrm>
            <a:off x="2068530" y="5821560"/>
            <a:ext cx="13187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1950-1970</a:t>
            </a:r>
            <a:endParaRPr lang="es-ES"/>
          </a:p>
        </p:txBody>
      </p:sp>
      <p:cxnSp>
        <p:nvCxnSpPr>
          <p:cNvPr id="12" name="Conector recto de flecha 11">
            <a:extLst>
              <a:ext uri="{FF2B5EF4-FFF2-40B4-BE49-F238E27FC236}">
                <a16:creationId xmlns:a16="http://schemas.microsoft.com/office/drawing/2014/main" id="{E035B39A-7F1A-9365-AC60-B819C273DA49}"/>
              </a:ext>
            </a:extLst>
          </p:cNvPr>
          <p:cNvCxnSpPr/>
          <p:nvPr/>
        </p:nvCxnSpPr>
        <p:spPr>
          <a:xfrm flipH="1">
            <a:off x="3304189" y="1872916"/>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DCAF7782-CCAC-839E-99E5-0031D282890A}"/>
              </a:ext>
            </a:extLst>
          </p:cNvPr>
          <p:cNvSpPr txBox="1"/>
          <p:nvPr/>
        </p:nvSpPr>
        <p:spPr>
          <a:xfrm>
            <a:off x="3390825" y="5832765"/>
            <a:ext cx="20807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1970-1990</a:t>
            </a:r>
            <a:endParaRPr lang="es-ES"/>
          </a:p>
        </p:txBody>
      </p:sp>
      <p:sp>
        <p:nvSpPr>
          <p:cNvPr id="16" name="Elipse 15">
            <a:extLst>
              <a:ext uri="{FF2B5EF4-FFF2-40B4-BE49-F238E27FC236}">
                <a16:creationId xmlns:a16="http://schemas.microsoft.com/office/drawing/2014/main" id="{9A09ABFD-D324-07AC-7B0D-131F06B4DCEB}"/>
              </a:ext>
            </a:extLst>
          </p:cNvPr>
          <p:cNvSpPr/>
          <p:nvPr/>
        </p:nvSpPr>
        <p:spPr>
          <a:xfrm>
            <a:off x="5458591" y="5580747"/>
            <a:ext cx="165215" cy="18483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EA092A97-305E-8318-B295-D735BC268CC4}"/>
              </a:ext>
            </a:extLst>
          </p:cNvPr>
          <p:cNvCxnSpPr>
            <a:cxnSpLocks/>
          </p:cNvCxnSpPr>
          <p:nvPr/>
        </p:nvCxnSpPr>
        <p:spPr>
          <a:xfrm flipH="1">
            <a:off x="5556571" y="1727239"/>
            <a:ext cx="22437" cy="3957055"/>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28E88AC7-8900-6A4D-D7BF-C8781E3FE9E4}"/>
              </a:ext>
            </a:extLst>
          </p:cNvPr>
          <p:cNvSpPr txBox="1"/>
          <p:nvPr/>
        </p:nvSpPr>
        <p:spPr>
          <a:xfrm>
            <a:off x="7122384" y="1271970"/>
            <a:ext cx="32349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       </a:t>
            </a:r>
            <a:r>
              <a:rPr lang="es-ES" b="1">
                <a:ea typeface="Calibri"/>
                <a:cs typeface="Calibri"/>
              </a:rPr>
              <a:t>Cabezales de impresoras matriciales (9 o 24 pines que golpean sobre una cinta)</a:t>
            </a:r>
          </a:p>
        </p:txBody>
      </p:sp>
      <p:pic>
        <p:nvPicPr>
          <p:cNvPr id="20" name="Imagen 19">
            <a:extLst>
              <a:ext uri="{FF2B5EF4-FFF2-40B4-BE49-F238E27FC236}">
                <a16:creationId xmlns:a16="http://schemas.microsoft.com/office/drawing/2014/main" id="{02511C51-453A-443A-1D6B-6ABBEBB057DF}"/>
              </a:ext>
            </a:extLst>
          </p:cNvPr>
          <p:cNvPicPr>
            <a:picLocks noChangeAspect="1"/>
          </p:cNvPicPr>
          <p:nvPr/>
        </p:nvPicPr>
        <p:blipFill>
          <a:blip r:embed="rId3"/>
          <a:stretch>
            <a:fillRect/>
          </a:stretch>
        </p:blipFill>
        <p:spPr>
          <a:xfrm>
            <a:off x="7053899" y="2987924"/>
            <a:ext cx="4042620" cy="993304"/>
          </a:xfrm>
          <a:prstGeom prst="rect">
            <a:avLst/>
          </a:prstGeom>
        </p:spPr>
      </p:pic>
      <p:sp>
        <p:nvSpPr>
          <p:cNvPr id="5" name="CuadroTexto 17">
            <a:extLst>
              <a:ext uri="{FF2B5EF4-FFF2-40B4-BE49-F238E27FC236}">
                <a16:creationId xmlns:a16="http://schemas.microsoft.com/office/drawing/2014/main" id="{8A7E0263-C2BB-7C58-B58E-C25FCBFA9906}"/>
              </a:ext>
            </a:extLst>
          </p:cNvPr>
          <p:cNvSpPr txBox="1"/>
          <p:nvPr/>
        </p:nvSpPr>
        <p:spPr>
          <a:xfrm>
            <a:off x="3491677" y="3759677"/>
            <a:ext cx="2080773"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600" b="1">
                <a:ea typeface="Calibri"/>
                <a:cs typeface="Calibri"/>
              </a:rPr>
              <a:t>Periféricos de salida:</a:t>
            </a:r>
            <a:endParaRPr lang="es-ES"/>
          </a:p>
          <a:p>
            <a:pPr marL="285750" indent="-285750">
              <a:buFont typeface="Arial"/>
              <a:buChar char="•"/>
            </a:pPr>
            <a:r>
              <a:rPr lang="es-ES" sz="1600">
                <a:ea typeface="Calibri"/>
                <a:cs typeface="Calibri"/>
              </a:rPr>
              <a:t>Monitores (CRT)</a:t>
            </a:r>
          </a:p>
          <a:p>
            <a:pPr marL="285750" indent="-285750">
              <a:buFont typeface="Arial"/>
              <a:buChar char="•"/>
            </a:pPr>
            <a:r>
              <a:rPr lang="es-ES" sz="1600">
                <a:ea typeface="Calibri"/>
                <a:cs typeface="Calibri"/>
              </a:rPr>
              <a:t>Impresoras matriciales</a:t>
            </a:r>
          </a:p>
          <a:p>
            <a:pPr marL="285750" indent="-285750">
              <a:buFont typeface="Arial"/>
              <a:buChar char="•"/>
            </a:pPr>
            <a:r>
              <a:rPr lang="es-ES" sz="1600">
                <a:ea typeface="Calibri"/>
                <a:cs typeface="Calibri"/>
              </a:rPr>
              <a:t>Altavoces</a:t>
            </a:r>
          </a:p>
        </p:txBody>
      </p:sp>
      <p:sp>
        <p:nvSpPr>
          <p:cNvPr id="21" name="CuadroTexto 18">
            <a:extLst>
              <a:ext uri="{FF2B5EF4-FFF2-40B4-BE49-F238E27FC236}">
                <a16:creationId xmlns:a16="http://schemas.microsoft.com/office/drawing/2014/main" id="{4D930A1D-803B-C8D5-0C60-5277E75B7013}"/>
              </a:ext>
            </a:extLst>
          </p:cNvPr>
          <p:cNvSpPr txBox="1"/>
          <p:nvPr/>
        </p:nvSpPr>
        <p:spPr>
          <a:xfrm>
            <a:off x="3515340" y="1910496"/>
            <a:ext cx="2080773" cy="15696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600" b="1" dirty="0">
                <a:ea typeface="Calibri"/>
                <a:cs typeface="Calibri"/>
              </a:rPr>
              <a:t>Periféricos de entrada:</a:t>
            </a:r>
            <a:endParaRPr lang="es-ES" dirty="0"/>
          </a:p>
          <a:p>
            <a:pPr marL="285750" indent="-285750">
              <a:buFont typeface="Arial"/>
              <a:buChar char="•"/>
            </a:pPr>
            <a:r>
              <a:rPr lang="es-ES" sz="1600" dirty="0">
                <a:ea typeface="Calibri"/>
                <a:cs typeface="Calibri"/>
              </a:rPr>
              <a:t>Teclado</a:t>
            </a:r>
          </a:p>
          <a:p>
            <a:pPr marL="285750" indent="-285750">
              <a:buFont typeface="Arial"/>
              <a:buChar char="•"/>
            </a:pPr>
            <a:r>
              <a:rPr lang="es-ES" sz="1600" dirty="0">
                <a:ea typeface="Calibri"/>
                <a:cs typeface="Calibri"/>
              </a:rPr>
              <a:t>Ratón </a:t>
            </a:r>
          </a:p>
          <a:p>
            <a:pPr marL="285750" indent="-285750">
              <a:buFont typeface="Arial"/>
              <a:buChar char="•"/>
            </a:pPr>
            <a:r>
              <a:rPr lang="es-ES" sz="1600" dirty="0">
                <a:ea typeface="Calibri"/>
                <a:cs typeface="Calibri"/>
              </a:rPr>
              <a:t>Escáner</a:t>
            </a:r>
          </a:p>
          <a:p>
            <a:pPr marL="285750" indent="-285750">
              <a:buFont typeface="Arial"/>
              <a:buChar char="•"/>
            </a:pPr>
            <a:r>
              <a:rPr lang="es-ES" sz="1600" dirty="0">
                <a:ea typeface="Calibri"/>
                <a:cs typeface="Calibri"/>
              </a:rPr>
              <a:t>Micrófono</a:t>
            </a:r>
          </a:p>
        </p:txBody>
      </p:sp>
      <p:sp>
        <p:nvSpPr>
          <p:cNvPr id="22" name="CuadroTexto 13">
            <a:extLst>
              <a:ext uri="{FF2B5EF4-FFF2-40B4-BE49-F238E27FC236}">
                <a16:creationId xmlns:a16="http://schemas.microsoft.com/office/drawing/2014/main" id="{61938834-0330-0874-19A2-01A415262776}"/>
              </a:ext>
            </a:extLst>
          </p:cNvPr>
          <p:cNvSpPr txBox="1"/>
          <p:nvPr/>
        </p:nvSpPr>
        <p:spPr>
          <a:xfrm>
            <a:off x="1855618" y="1877089"/>
            <a:ext cx="1464450" cy="11108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a:ea typeface="Calibri"/>
                <a:cs typeface="Calibri"/>
              </a:rPr>
              <a:t>Primeras computadoras-primeros periféricos</a:t>
            </a:r>
          </a:p>
        </p:txBody>
      </p:sp>
      <p:sp>
        <p:nvSpPr>
          <p:cNvPr id="23" name="CuadroTexto 14">
            <a:extLst>
              <a:ext uri="{FF2B5EF4-FFF2-40B4-BE49-F238E27FC236}">
                <a16:creationId xmlns:a16="http://schemas.microsoft.com/office/drawing/2014/main" id="{81DFF156-684F-C2C9-EB7B-07EEA9E3988A}"/>
              </a:ext>
            </a:extLst>
          </p:cNvPr>
          <p:cNvSpPr txBox="1"/>
          <p:nvPr/>
        </p:nvSpPr>
        <p:spPr>
          <a:xfrm>
            <a:off x="1895769" y="2936308"/>
            <a:ext cx="14756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a:ea typeface="Calibri"/>
                <a:cs typeface="Calibri"/>
              </a:rPr>
              <a:t>Tarjetas perforadas</a:t>
            </a:r>
            <a:endParaRPr lang="es-ES">
              <a:ea typeface="Calibri" panose="020F0502020204030204"/>
              <a:cs typeface="Calibri" panose="020F0502020204030204"/>
            </a:endParaRPr>
          </a:p>
          <a:p>
            <a:pPr marL="285750" indent="-285750">
              <a:buFont typeface="Arial"/>
              <a:buChar char="•"/>
            </a:pPr>
            <a:r>
              <a:rPr lang="es-ES" sz="1600">
                <a:ea typeface="Calibri"/>
                <a:cs typeface="Calibri"/>
              </a:rPr>
              <a:t>Teletipos</a:t>
            </a:r>
          </a:p>
          <a:p>
            <a:pPr marL="285750" indent="-285750">
              <a:buFont typeface="Arial"/>
              <a:buChar char="•"/>
            </a:pPr>
            <a:r>
              <a:rPr lang="es-ES" sz="1600">
                <a:ea typeface="Calibri"/>
                <a:cs typeface="Calibri"/>
              </a:rPr>
              <a:t>Impresoras de línea</a:t>
            </a:r>
          </a:p>
        </p:txBody>
      </p:sp>
    </p:spTree>
    <p:extLst>
      <p:ext uri="{BB962C8B-B14F-4D97-AF65-F5344CB8AC3E}">
        <p14:creationId xmlns:p14="http://schemas.microsoft.com/office/powerpoint/2010/main" val="20036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1129</TotalTime>
  <Words>2172</Words>
  <Application>Microsoft Macintosh PowerPoint</Application>
  <PresentationFormat>Widescreen</PresentationFormat>
  <Paragraphs>418</Paragraphs>
  <Slides>38</Slides>
  <Notes>32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Arial</vt:lpstr>
      <vt:lpstr>Calibri</vt:lpstr>
      <vt:lpstr>Calibri Light</vt:lpstr>
      <vt:lpstr>Times New Roman</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Robiert Sepúlveda Torres</dc:creator>
  <cp:lastModifiedBy>Robiert Sepúlveda Torres</cp:lastModifiedBy>
  <cp:revision>4</cp:revision>
  <dcterms:created xsi:type="dcterms:W3CDTF">2025-08-21T17:22:49Z</dcterms:created>
  <dcterms:modified xsi:type="dcterms:W3CDTF">2025-09-11T13:56:24Z</dcterms:modified>
</cp:coreProperties>
</file>